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4"/>
    <p:sldMasterId id="2147483746" r:id="rId5"/>
    <p:sldMasterId id="2147483748" r:id="rId6"/>
    <p:sldMasterId id="2147483648" r:id="rId7"/>
  </p:sldMasterIdLst>
  <p:notesMasterIdLst>
    <p:notesMasterId r:id="rId38"/>
  </p:notesMasterIdLst>
  <p:sldIdLst>
    <p:sldId id="256" r:id="rId8"/>
    <p:sldId id="257" r:id="rId9"/>
    <p:sldId id="283" r:id="rId10"/>
    <p:sldId id="259" r:id="rId11"/>
    <p:sldId id="261" r:id="rId12"/>
    <p:sldId id="264" r:id="rId13"/>
    <p:sldId id="262" r:id="rId14"/>
    <p:sldId id="263" r:id="rId15"/>
    <p:sldId id="287" r:id="rId16"/>
    <p:sldId id="266" r:id="rId17"/>
    <p:sldId id="285" r:id="rId18"/>
    <p:sldId id="267" r:id="rId19"/>
    <p:sldId id="258" r:id="rId20"/>
    <p:sldId id="268" r:id="rId21"/>
    <p:sldId id="269" r:id="rId22"/>
    <p:sldId id="270" r:id="rId23"/>
    <p:sldId id="288" r:id="rId24"/>
    <p:sldId id="271" r:id="rId25"/>
    <p:sldId id="273" r:id="rId26"/>
    <p:sldId id="275" r:id="rId27"/>
    <p:sldId id="277" r:id="rId28"/>
    <p:sldId id="286" r:id="rId29"/>
    <p:sldId id="278" r:id="rId30"/>
    <p:sldId id="279" r:id="rId31"/>
    <p:sldId id="280" r:id="rId32"/>
    <p:sldId id="281" r:id="rId33"/>
    <p:sldId id="272" r:id="rId34"/>
    <p:sldId id="274" r:id="rId35"/>
    <p:sldId id="282" r:id="rId36"/>
    <p:sldId id="265" r:id="rId3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1CCF6-33E1-4109-B9A4-0143DFAAB09B}" v="55" dt="2020-12-13T10:56:25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na Kraljić-Cmrk" userId="b3df7782-2a20-4777-9be2-cfd081f46790" providerId="ADAL" clId="{2A31CCF6-33E1-4109-B9A4-0143DFAAB09B}"/>
    <pc:docChg chg="undo redo custSel mod addSld delSld modSld sldOrd addMainMaster delMainMaster modMainMaster">
      <pc:chgData name="Jasna Kraljić-Cmrk" userId="b3df7782-2a20-4777-9be2-cfd081f46790" providerId="ADAL" clId="{2A31CCF6-33E1-4109-B9A4-0143DFAAB09B}" dt="2020-12-13T10:56:31.284" v="7558" actId="14100"/>
      <pc:docMkLst>
        <pc:docMk/>
      </pc:docMkLst>
      <pc:sldChg chg="modSp mod">
        <pc:chgData name="Jasna Kraljić-Cmrk" userId="b3df7782-2a20-4777-9be2-cfd081f46790" providerId="ADAL" clId="{2A31CCF6-33E1-4109-B9A4-0143DFAAB09B}" dt="2020-12-13T10:45:17.358" v="7514" actId="20577"/>
        <pc:sldMkLst>
          <pc:docMk/>
          <pc:sldMk cId="3754664940" sldId="256"/>
        </pc:sldMkLst>
        <pc:spChg chg="mod">
          <ac:chgData name="Jasna Kraljić-Cmrk" userId="b3df7782-2a20-4777-9be2-cfd081f46790" providerId="ADAL" clId="{2A31CCF6-33E1-4109-B9A4-0143DFAAB09B}" dt="2020-12-12T10:49:11.205" v="1515" actId="20577"/>
          <ac:spMkLst>
            <pc:docMk/>
            <pc:sldMk cId="3754664940" sldId="256"/>
            <ac:spMk id="2" creationId="{8DE5CD8D-E704-46A1-BC3E-9A644A9FFD4E}"/>
          </ac:spMkLst>
        </pc:spChg>
        <pc:spChg chg="mod">
          <ac:chgData name="Jasna Kraljić-Cmrk" userId="b3df7782-2a20-4777-9be2-cfd081f46790" providerId="ADAL" clId="{2A31CCF6-33E1-4109-B9A4-0143DFAAB09B}" dt="2020-12-13T10:45:17.358" v="7514" actId="20577"/>
          <ac:spMkLst>
            <pc:docMk/>
            <pc:sldMk cId="3754664940" sldId="256"/>
            <ac:spMk id="3" creationId="{E309A740-48C5-4AE5-879B-F567D3D7ACDC}"/>
          </ac:spMkLst>
        </pc:spChg>
      </pc:sldChg>
      <pc:sldChg chg="addSp delSp modSp mod">
        <pc:chgData name="Jasna Kraljić-Cmrk" userId="b3df7782-2a20-4777-9be2-cfd081f46790" providerId="ADAL" clId="{2A31CCF6-33E1-4109-B9A4-0143DFAAB09B}" dt="2020-12-13T09:37:40.193" v="6377" actId="27636"/>
        <pc:sldMkLst>
          <pc:docMk/>
          <pc:sldMk cId="2194233190" sldId="257"/>
        </pc:sldMkLst>
        <pc:spChg chg="mod">
          <ac:chgData name="Jasna Kraljić-Cmrk" userId="b3df7782-2a20-4777-9be2-cfd081f46790" providerId="ADAL" clId="{2A31CCF6-33E1-4109-B9A4-0143DFAAB09B}" dt="2020-12-13T09:35:48.354" v="6300" actId="20577"/>
          <ac:spMkLst>
            <pc:docMk/>
            <pc:sldMk cId="2194233190" sldId="257"/>
            <ac:spMk id="2" creationId="{A389EA88-8D83-4F3F-A4C1-4B16E2377F9E}"/>
          </ac:spMkLst>
        </pc:spChg>
        <pc:spChg chg="mod">
          <ac:chgData name="Jasna Kraljić-Cmrk" userId="b3df7782-2a20-4777-9be2-cfd081f46790" providerId="ADAL" clId="{2A31CCF6-33E1-4109-B9A4-0143DFAAB09B}" dt="2020-12-13T09:37:40.193" v="6377" actId="27636"/>
          <ac:spMkLst>
            <pc:docMk/>
            <pc:sldMk cId="2194233190" sldId="257"/>
            <ac:spMk id="3" creationId="{9F541FAF-730D-47FE-9638-C05616C31320}"/>
          </ac:spMkLst>
        </pc:spChg>
        <pc:picChg chg="add del mod">
          <ac:chgData name="Jasna Kraljić-Cmrk" userId="b3df7782-2a20-4777-9be2-cfd081f46790" providerId="ADAL" clId="{2A31CCF6-33E1-4109-B9A4-0143DFAAB09B}" dt="2020-12-12T10:06:45.528" v="694"/>
          <ac:picMkLst>
            <pc:docMk/>
            <pc:sldMk cId="2194233190" sldId="257"/>
            <ac:picMk id="9" creationId="{06664852-1249-47FE-8B5A-8B61BA414FF8}"/>
          </ac:picMkLst>
        </pc:picChg>
      </pc:sldChg>
      <pc:sldChg chg="modSp new mod">
        <pc:chgData name="Jasna Kraljić-Cmrk" userId="b3df7782-2a20-4777-9be2-cfd081f46790" providerId="ADAL" clId="{2A31CCF6-33E1-4109-B9A4-0143DFAAB09B}" dt="2020-12-13T10:39:37.891" v="7458" actId="20577"/>
        <pc:sldMkLst>
          <pc:docMk/>
          <pc:sldMk cId="1172221745" sldId="258"/>
        </pc:sldMkLst>
        <pc:spChg chg="mod">
          <ac:chgData name="Jasna Kraljić-Cmrk" userId="b3df7782-2a20-4777-9be2-cfd081f46790" providerId="ADAL" clId="{2A31CCF6-33E1-4109-B9A4-0143DFAAB09B}" dt="2020-12-13T09:55:14.551" v="6502" actId="113"/>
          <ac:spMkLst>
            <pc:docMk/>
            <pc:sldMk cId="1172221745" sldId="258"/>
            <ac:spMk id="2" creationId="{86DD2EB7-50F2-4042-8916-02F1DF527132}"/>
          </ac:spMkLst>
        </pc:spChg>
        <pc:spChg chg="mod">
          <ac:chgData name="Jasna Kraljić-Cmrk" userId="b3df7782-2a20-4777-9be2-cfd081f46790" providerId="ADAL" clId="{2A31CCF6-33E1-4109-B9A4-0143DFAAB09B}" dt="2020-12-13T10:39:37.891" v="7458" actId="20577"/>
          <ac:spMkLst>
            <pc:docMk/>
            <pc:sldMk cId="1172221745" sldId="258"/>
            <ac:spMk id="3" creationId="{822D685E-F3BD-42E2-A500-D8C05359B752}"/>
          </ac:spMkLst>
        </pc:spChg>
      </pc:sldChg>
      <pc:sldChg chg="modSp add mod">
        <pc:chgData name="Jasna Kraljić-Cmrk" userId="b3df7782-2a20-4777-9be2-cfd081f46790" providerId="ADAL" clId="{2A31CCF6-33E1-4109-B9A4-0143DFAAB09B}" dt="2020-12-12T10:04:57.035" v="684" actId="20577"/>
        <pc:sldMkLst>
          <pc:docMk/>
          <pc:sldMk cId="3867517401" sldId="259"/>
        </pc:sldMkLst>
        <pc:spChg chg="mod">
          <ac:chgData name="Jasna Kraljić-Cmrk" userId="b3df7782-2a20-4777-9be2-cfd081f46790" providerId="ADAL" clId="{2A31CCF6-33E1-4109-B9A4-0143DFAAB09B}" dt="2020-12-12T10:02:59.841" v="406" actId="20577"/>
          <ac:spMkLst>
            <pc:docMk/>
            <pc:sldMk cId="3867517401" sldId="259"/>
            <ac:spMk id="2" creationId="{A389EA88-8D83-4F3F-A4C1-4B16E2377F9E}"/>
          </ac:spMkLst>
        </pc:spChg>
        <pc:spChg chg="mod">
          <ac:chgData name="Jasna Kraljić-Cmrk" userId="b3df7782-2a20-4777-9be2-cfd081f46790" providerId="ADAL" clId="{2A31CCF6-33E1-4109-B9A4-0143DFAAB09B}" dt="2020-12-12T10:04:57.035" v="684" actId="20577"/>
          <ac:spMkLst>
            <pc:docMk/>
            <pc:sldMk cId="3867517401" sldId="259"/>
            <ac:spMk id="3" creationId="{9F541FAF-730D-47FE-9638-C05616C31320}"/>
          </ac:spMkLst>
        </pc:spChg>
      </pc:sldChg>
      <pc:sldChg chg="add del">
        <pc:chgData name="Jasna Kraljić-Cmrk" userId="b3df7782-2a20-4777-9be2-cfd081f46790" providerId="ADAL" clId="{2A31CCF6-33E1-4109-B9A4-0143DFAAB09B}" dt="2020-12-12T10:06:20.053" v="687" actId="2696"/>
        <pc:sldMkLst>
          <pc:docMk/>
          <pc:sldMk cId="879050043" sldId="260"/>
        </pc:sldMkLst>
      </pc:sldChg>
      <pc:sldChg chg="modSp add del mod ord">
        <pc:chgData name="Jasna Kraljić-Cmrk" userId="b3df7782-2a20-4777-9be2-cfd081f46790" providerId="ADAL" clId="{2A31CCF6-33E1-4109-B9A4-0143DFAAB09B}" dt="2020-12-12T13:43:42.981" v="6238" actId="2696"/>
        <pc:sldMkLst>
          <pc:docMk/>
          <pc:sldMk cId="1820134329" sldId="260"/>
        </pc:sldMkLst>
        <pc:spChg chg="mod">
          <ac:chgData name="Jasna Kraljić-Cmrk" userId="b3df7782-2a20-4777-9be2-cfd081f46790" providerId="ADAL" clId="{2A31CCF6-33E1-4109-B9A4-0143DFAAB09B}" dt="2020-12-12T10:11:49.953" v="1075" actId="20577"/>
          <ac:spMkLst>
            <pc:docMk/>
            <pc:sldMk cId="1820134329" sldId="260"/>
            <ac:spMk id="2" creationId="{A389EA88-8D83-4F3F-A4C1-4B16E2377F9E}"/>
          </ac:spMkLst>
        </pc:spChg>
        <pc:spChg chg="mod">
          <ac:chgData name="Jasna Kraljić-Cmrk" userId="b3df7782-2a20-4777-9be2-cfd081f46790" providerId="ADAL" clId="{2A31CCF6-33E1-4109-B9A4-0143DFAAB09B}" dt="2020-12-12T10:12:26.304" v="1197" actId="20577"/>
          <ac:spMkLst>
            <pc:docMk/>
            <pc:sldMk cId="1820134329" sldId="260"/>
            <ac:spMk id="3" creationId="{9F541FAF-730D-47FE-9638-C05616C31320}"/>
          </ac:spMkLst>
        </pc:spChg>
      </pc:sldChg>
      <pc:sldChg chg="modSp add mod modAnim">
        <pc:chgData name="Jasna Kraljić-Cmrk" userId="b3df7782-2a20-4777-9be2-cfd081f46790" providerId="ADAL" clId="{2A31CCF6-33E1-4109-B9A4-0143DFAAB09B}" dt="2020-12-13T09:41:56.667" v="6408" actId="20577"/>
        <pc:sldMkLst>
          <pc:docMk/>
          <pc:sldMk cId="3535172532" sldId="261"/>
        </pc:sldMkLst>
        <pc:spChg chg="mod">
          <ac:chgData name="Jasna Kraljić-Cmrk" userId="b3df7782-2a20-4777-9be2-cfd081f46790" providerId="ADAL" clId="{2A31CCF6-33E1-4109-B9A4-0143DFAAB09B}" dt="2020-12-12T10:09:24.741" v="1044" actId="20577"/>
          <ac:spMkLst>
            <pc:docMk/>
            <pc:sldMk cId="3535172532" sldId="261"/>
            <ac:spMk id="2" creationId="{42778627-484E-44DD-93B1-1C710F59B0DB}"/>
          </ac:spMkLst>
        </pc:spChg>
        <pc:spChg chg="mod">
          <ac:chgData name="Jasna Kraljić-Cmrk" userId="b3df7782-2a20-4777-9be2-cfd081f46790" providerId="ADAL" clId="{2A31CCF6-33E1-4109-B9A4-0143DFAAB09B}" dt="2020-12-13T09:41:56.667" v="6408" actId="20577"/>
          <ac:spMkLst>
            <pc:docMk/>
            <pc:sldMk cId="3535172532" sldId="261"/>
            <ac:spMk id="3" creationId="{CD92F0DD-13FC-4CC0-A4D5-B17777814326}"/>
          </ac:spMkLst>
        </pc:spChg>
      </pc:sldChg>
      <pc:sldChg chg="modSp add mod">
        <pc:chgData name="Jasna Kraljić-Cmrk" userId="b3df7782-2a20-4777-9be2-cfd081f46790" providerId="ADAL" clId="{2A31CCF6-33E1-4109-B9A4-0143DFAAB09B}" dt="2020-12-12T13:43:22.134" v="6235" actId="14100"/>
        <pc:sldMkLst>
          <pc:docMk/>
          <pc:sldMk cId="2078483494" sldId="262"/>
        </pc:sldMkLst>
        <pc:spChg chg="mod">
          <ac:chgData name="Jasna Kraljić-Cmrk" userId="b3df7782-2a20-4777-9be2-cfd081f46790" providerId="ADAL" clId="{2A31CCF6-33E1-4109-B9A4-0143DFAAB09B}" dt="2020-12-12T13:43:22.134" v="6235" actId="14100"/>
          <ac:spMkLst>
            <pc:docMk/>
            <pc:sldMk cId="2078483494" sldId="262"/>
            <ac:spMk id="2" creationId="{A389EA88-8D83-4F3F-A4C1-4B16E2377F9E}"/>
          </ac:spMkLst>
        </pc:spChg>
        <pc:spChg chg="mod">
          <ac:chgData name="Jasna Kraljić-Cmrk" userId="b3df7782-2a20-4777-9be2-cfd081f46790" providerId="ADAL" clId="{2A31CCF6-33E1-4109-B9A4-0143DFAAB09B}" dt="2020-12-12T13:41:50.098" v="6169" actId="20577"/>
          <ac:spMkLst>
            <pc:docMk/>
            <pc:sldMk cId="2078483494" sldId="262"/>
            <ac:spMk id="3" creationId="{9F541FAF-730D-47FE-9638-C05616C31320}"/>
          </ac:spMkLst>
        </pc:spChg>
      </pc:sldChg>
      <pc:sldChg chg="modSp add mod ord">
        <pc:chgData name="Jasna Kraljić-Cmrk" userId="b3df7782-2a20-4777-9be2-cfd081f46790" providerId="ADAL" clId="{2A31CCF6-33E1-4109-B9A4-0143DFAAB09B}" dt="2020-12-13T10:05:11.667" v="6618" actId="20577"/>
        <pc:sldMkLst>
          <pc:docMk/>
          <pc:sldMk cId="57984314" sldId="263"/>
        </pc:sldMkLst>
        <pc:spChg chg="mod">
          <ac:chgData name="Jasna Kraljić-Cmrk" userId="b3df7782-2a20-4777-9be2-cfd081f46790" providerId="ADAL" clId="{2A31CCF6-33E1-4109-B9A4-0143DFAAB09B}" dt="2020-12-12T10:13:54.179" v="1357" actId="14100"/>
          <ac:spMkLst>
            <pc:docMk/>
            <pc:sldMk cId="57984314" sldId="263"/>
            <ac:spMk id="2" creationId="{A389EA88-8D83-4F3F-A4C1-4B16E2377F9E}"/>
          </ac:spMkLst>
        </pc:spChg>
        <pc:spChg chg="mod">
          <ac:chgData name="Jasna Kraljić-Cmrk" userId="b3df7782-2a20-4777-9be2-cfd081f46790" providerId="ADAL" clId="{2A31CCF6-33E1-4109-B9A4-0143DFAAB09B}" dt="2020-12-13T10:05:11.667" v="6618" actId="20577"/>
          <ac:spMkLst>
            <pc:docMk/>
            <pc:sldMk cId="57984314" sldId="263"/>
            <ac:spMk id="3" creationId="{9F541FAF-730D-47FE-9638-C05616C31320}"/>
          </ac:spMkLst>
        </pc:spChg>
      </pc:sldChg>
      <pc:sldChg chg="modSp add mod ord">
        <pc:chgData name="Jasna Kraljić-Cmrk" userId="b3df7782-2a20-4777-9be2-cfd081f46790" providerId="ADAL" clId="{2A31CCF6-33E1-4109-B9A4-0143DFAAB09B}" dt="2020-12-12T13:43:38.204" v="6237"/>
        <pc:sldMkLst>
          <pc:docMk/>
          <pc:sldMk cId="915539333" sldId="264"/>
        </pc:sldMkLst>
        <pc:spChg chg="mod">
          <ac:chgData name="Jasna Kraljić-Cmrk" userId="b3df7782-2a20-4777-9be2-cfd081f46790" providerId="ADAL" clId="{2A31CCF6-33E1-4109-B9A4-0143DFAAB09B}" dt="2020-12-12T10:15:15.959" v="1508" actId="14100"/>
          <ac:spMkLst>
            <pc:docMk/>
            <pc:sldMk cId="915539333" sldId="264"/>
            <ac:spMk id="2" creationId="{A389EA88-8D83-4F3F-A4C1-4B16E2377F9E}"/>
          </ac:spMkLst>
        </pc:spChg>
      </pc:sldChg>
      <pc:sldChg chg="new del">
        <pc:chgData name="Jasna Kraljić-Cmrk" userId="b3df7782-2a20-4777-9be2-cfd081f46790" providerId="ADAL" clId="{2A31CCF6-33E1-4109-B9A4-0143DFAAB09B}" dt="2020-12-12T10:15:03.782" v="1503" actId="680"/>
        <pc:sldMkLst>
          <pc:docMk/>
          <pc:sldMk cId="4078979208" sldId="264"/>
        </pc:sldMkLst>
      </pc:sldChg>
      <pc:sldChg chg="addSp delSp modSp add mod ord setBg">
        <pc:chgData name="Jasna Kraljić-Cmrk" userId="b3df7782-2a20-4777-9be2-cfd081f46790" providerId="ADAL" clId="{2A31CCF6-33E1-4109-B9A4-0143DFAAB09B}" dt="2020-12-13T10:45:00.344" v="7513" actId="931"/>
        <pc:sldMkLst>
          <pc:docMk/>
          <pc:sldMk cId="827088961" sldId="265"/>
        </pc:sldMkLst>
        <pc:spChg chg="mod ord">
          <ac:chgData name="Jasna Kraljić-Cmrk" userId="b3df7782-2a20-4777-9be2-cfd081f46790" providerId="ADAL" clId="{2A31CCF6-33E1-4109-B9A4-0143DFAAB09B}" dt="2020-12-13T10:44:57.512" v="7511" actId="26606"/>
          <ac:spMkLst>
            <pc:docMk/>
            <pc:sldMk cId="827088961" sldId="265"/>
            <ac:spMk id="2" creationId="{00000000-0000-0000-0000-000000000000}"/>
          </ac:spMkLst>
        </pc:spChg>
        <pc:spChg chg="add del mod ord">
          <ac:chgData name="Jasna Kraljić-Cmrk" userId="b3df7782-2a20-4777-9be2-cfd081f46790" providerId="ADAL" clId="{2A31CCF6-33E1-4109-B9A4-0143DFAAB09B}" dt="2020-12-13T10:44:57.512" v="7511" actId="26606"/>
          <ac:spMkLst>
            <pc:docMk/>
            <pc:sldMk cId="827088961" sldId="265"/>
            <ac:spMk id="4" creationId="{00000000-0000-0000-0000-000000000000}"/>
          </ac:spMkLst>
        </pc:spChg>
        <pc:spChg chg="add del">
          <ac:chgData name="Jasna Kraljić-Cmrk" userId="b3df7782-2a20-4777-9be2-cfd081f46790" providerId="ADAL" clId="{2A31CCF6-33E1-4109-B9A4-0143DFAAB09B}" dt="2020-12-13T10:44:57.512" v="7511" actId="26606"/>
          <ac:spMkLst>
            <pc:docMk/>
            <pc:sldMk cId="827088961" sldId="265"/>
            <ac:spMk id="11" creationId="{53F29798-D584-4792-9B62-3F5F5C36D619}"/>
          </ac:spMkLst>
        </pc:spChg>
        <pc:spChg chg="add del">
          <ac:chgData name="Jasna Kraljić-Cmrk" userId="b3df7782-2a20-4777-9be2-cfd081f46790" providerId="ADAL" clId="{2A31CCF6-33E1-4109-B9A4-0143DFAAB09B}" dt="2020-12-13T10:44:57.512" v="7511" actId="26606"/>
          <ac:spMkLst>
            <pc:docMk/>
            <pc:sldMk cId="827088961" sldId="265"/>
            <ac:spMk id="15" creationId="{77FACD0D-07C2-4394-9BD6-30C04114E8FD}"/>
          </ac:spMkLst>
        </pc:spChg>
        <pc:spChg chg="add del">
          <ac:chgData name="Jasna Kraljić-Cmrk" userId="b3df7782-2a20-4777-9be2-cfd081f46790" providerId="ADAL" clId="{2A31CCF6-33E1-4109-B9A4-0143DFAAB09B}" dt="2020-12-13T10:43:07.908" v="7486" actId="26606"/>
          <ac:spMkLst>
            <pc:docMk/>
            <pc:sldMk cId="827088961" sldId="265"/>
            <ac:spMk id="16" creationId="{823AC064-BC96-4F32-8AE1-B2FD38754823}"/>
          </ac:spMkLst>
        </pc:spChg>
        <pc:spChg chg="add del">
          <ac:chgData name="Jasna Kraljić-Cmrk" userId="b3df7782-2a20-4777-9be2-cfd081f46790" providerId="ADAL" clId="{2A31CCF6-33E1-4109-B9A4-0143DFAAB09B}" dt="2020-12-13T10:44:57.512" v="7511" actId="26606"/>
          <ac:spMkLst>
            <pc:docMk/>
            <pc:sldMk cId="827088961" sldId="265"/>
            <ac:spMk id="22" creationId="{8761DDFE-071F-4200-B0AA-394476C2D2D6}"/>
          </ac:spMkLst>
        </pc:spChg>
        <pc:spChg chg="add del">
          <ac:chgData name="Jasna Kraljić-Cmrk" userId="b3df7782-2a20-4777-9be2-cfd081f46790" providerId="ADAL" clId="{2A31CCF6-33E1-4109-B9A4-0143DFAAB09B}" dt="2020-12-13T10:43:28.134" v="7491" actId="26606"/>
          <ac:spMkLst>
            <pc:docMk/>
            <pc:sldMk cId="827088961" sldId="265"/>
            <ac:spMk id="27" creationId="{88263A24-0C1F-4677-B43C-4AE14E276B27}"/>
          </ac:spMkLst>
        </pc:spChg>
        <pc:spChg chg="add del">
          <ac:chgData name="Jasna Kraljić-Cmrk" userId="b3df7782-2a20-4777-9be2-cfd081f46790" providerId="ADAL" clId="{2A31CCF6-33E1-4109-B9A4-0143DFAAB09B}" dt="2020-12-13T10:43:28.134" v="7491" actId="26606"/>
          <ac:spMkLst>
            <pc:docMk/>
            <pc:sldMk cId="827088961" sldId="265"/>
            <ac:spMk id="29" creationId="{0ADDB668-2CA4-4D2B-9C34-3487CA330BA8}"/>
          </ac:spMkLst>
        </pc:spChg>
        <pc:spChg chg="add del">
          <ac:chgData name="Jasna Kraljić-Cmrk" userId="b3df7782-2a20-4777-9be2-cfd081f46790" providerId="ADAL" clId="{2A31CCF6-33E1-4109-B9A4-0143DFAAB09B}" dt="2020-12-13T10:43:28.134" v="7491" actId="26606"/>
          <ac:spMkLst>
            <pc:docMk/>
            <pc:sldMk cId="827088961" sldId="265"/>
            <ac:spMk id="31" creationId="{2568BC19-F052-4108-93E1-6A3D1DEC072F}"/>
          </ac:spMkLst>
        </pc:spChg>
        <pc:spChg chg="add del">
          <ac:chgData name="Jasna Kraljić-Cmrk" userId="b3df7782-2a20-4777-9be2-cfd081f46790" providerId="ADAL" clId="{2A31CCF6-33E1-4109-B9A4-0143DFAAB09B}" dt="2020-12-13T10:43:28.134" v="7491" actId="26606"/>
          <ac:spMkLst>
            <pc:docMk/>
            <pc:sldMk cId="827088961" sldId="265"/>
            <ac:spMk id="33" creationId="{D5FD337D-4D6B-4C8B-B6F5-121097E09881}"/>
          </ac:spMkLst>
        </pc:spChg>
        <pc:spChg chg="add del">
          <ac:chgData name="Jasna Kraljić-Cmrk" userId="b3df7782-2a20-4777-9be2-cfd081f46790" providerId="ADAL" clId="{2A31CCF6-33E1-4109-B9A4-0143DFAAB09B}" dt="2020-12-13T10:43:38.187" v="7493" actId="26606"/>
          <ac:spMkLst>
            <pc:docMk/>
            <pc:sldMk cId="827088961" sldId="265"/>
            <ac:spMk id="35" creationId="{A254D376-7060-4491-9779-FC35E62F3F6F}"/>
          </ac:spMkLst>
        </pc:spChg>
        <pc:spChg chg="add del">
          <ac:chgData name="Jasna Kraljić-Cmrk" userId="b3df7782-2a20-4777-9be2-cfd081f46790" providerId="ADAL" clId="{2A31CCF6-33E1-4109-B9A4-0143DFAAB09B}" dt="2020-12-13T10:44:21.291" v="7495" actId="26606"/>
          <ac:spMkLst>
            <pc:docMk/>
            <pc:sldMk cId="827088961" sldId="265"/>
            <ac:spMk id="37" creationId="{53F29798-D584-4792-9B62-3F5F5C36D619}"/>
          </ac:spMkLst>
        </pc:spChg>
        <pc:picChg chg="add del mod ord">
          <ac:chgData name="Jasna Kraljić-Cmrk" userId="b3df7782-2a20-4777-9be2-cfd081f46790" providerId="ADAL" clId="{2A31CCF6-33E1-4109-B9A4-0143DFAAB09B}" dt="2020-12-13T10:44:58.553" v="7512" actId="478"/>
          <ac:picMkLst>
            <pc:docMk/>
            <pc:sldMk cId="827088961" sldId="265"/>
            <ac:picMk id="5" creationId="{27FAB905-BEEC-411C-A314-460B9FE58F00}"/>
          </ac:picMkLst>
        </pc:picChg>
        <pc:picChg chg="add del">
          <ac:chgData name="Jasna Kraljić-Cmrk" userId="b3df7782-2a20-4777-9be2-cfd081f46790" providerId="ADAL" clId="{2A31CCF6-33E1-4109-B9A4-0143DFAAB09B}" dt="2020-12-13T10:44:44.977" v="7503" actId="26606"/>
          <ac:picMkLst>
            <pc:docMk/>
            <pc:sldMk cId="827088961" sldId="265"/>
            <ac:picMk id="6" creationId="{00000000-0000-0000-0000-000000000000}"/>
          </ac:picMkLst>
        </pc:picChg>
        <pc:picChg chg="add del mod">
          <ac:chgData name="Jasna Kraljić-Cmrk" userId="b3df7782-2a20-4777-9be2-cfd081f46790" providerId="ADAL" clId="{2A31CCF6-33E1-4109-B9A4-0143DFAAB09B}" dt="2020-12-13T10:45:00.344" v="7513" actId="931"/>
          <ac:picMkLst>
            <pc:docMk/>
            <pc:sldMk cId="827088961" sldId="265"/>
            <ac:picMk id="8" creationId="{15978A91-31E9-47FC-8E76-A46D8C010BF9}"/>
          </ac:picMkLst>
        </pc:picChg>
        <pc:cxnChg chg="add del">
          <ac:chgData name="Jasna Kraljić-Cmrk" userId="b3df7782-2a20-4777-9be2-cfd081f46790" providerId="ADAL" clId="{2A31CCF6-33E1-4109-B9A4-0143DFAAB09B}" dt="2020-12-13T10:43:07.908" v="7486" actId="26606"/>
          <ac:cxnSpMkLst>
            <pc:docMk/>
            <pc:sldMk cId="827088961" sldId="265"/>
            <ac:cxnSpMk id="18" creationId="{7E7C77BC-7138-40B1-A15B-20F57A494629}"/>
          </ac:cxnSpMkLst>
        </pc:cxnChg>
        <pc:cxnChg chg="add del">
          <ac:chgData name="Jasna Kraljić-Cmrk" userId="b3df7782-2a20-4777-9be2-cfd081f46790" providerId="ADAL" clId="{2A31CCF6-33E1-4109-B9A4-0143DFAAB09B}" dt="2020-12-13T10:43:07.908" v="7486" actId="26606"/>
          <ac:cxnSpMkLst>
            <pc:docMk/>
            <pc:sldMk cId="827088961" sldId="265"/>
            <ac:cxnSpMk id="20" creationId="{DB146403-F3D6-484B-B2ED-97F9565D0370}"/>
          </ac:cxnSpMkLst>
        </pc:cxnChg>
      </pc:sldChg>
      <pc:sldChg chg="addSp modSp new mod">
        <pc:chgData name="Jasna Kraljić-Cmrk" userId="b3df7782-2a20-4777-9be2-cfd081f46790" providerId="ADAL" clId="{2A31CCF6-33E1-4109-B9A4-0143DFAAB09B}" dt="2020-12-13T09:50:46.918" v="6418"/>
        <pc:sldMkLst>
          <pc:docMk/>
          <pc:sldMk cId="839572097" sldId="266"/>
        </pc:sldMkLst>
        <pc:spChg chg="mod">
          <ac:chgData name="Jasna Kraljić-Cmrk" userId="b3df7782-2a20-4777-9be2-cfd081f46790" providerId="ADAL" clId="{2A31CCF6-33E1-4109-B9A4-0143DFAAB09B}" dt="2020-12-13T09:48:07.876" v="6409" actId="113"/>
          <ac:spMkLst>
            <pc:docMk/>
            <pc:sldMk cId="839572097" sldId="266"/>
            <ac:spMk id="2" creationId="{12D21C24-AB88-4524-BA20-06E7703E2E18}"/>
          </ac:spMkLst>
        </pc:spChg>
        <pc:spChg chg="mod">
          <ac:chgData name="Jasna Kraljić-Cmrk" userId="b3df7782-2a20-4777-9be2-cfd081f46790" providerId="ADAL" clId="{2A31CCF6-33E1-4109-B9A4-0143DFAAB09B}" dt="2020-12-12T13:44:57.011" v="6262" actId="27636"/>
          <ac:spMkLst>
            <pc:docMk/>
            <pc:sldMk cId="839572097" sldId="266"/>
            <ac:spMk id="3" creationId="{541420F0-DA6D-469F-8E6D-7AF37B44318B}"/>
          </ac:spMkLst>
        </pc:spChg>
        <pc:picChg chg="add mod">
          <ac:chgData name="Jasna Kraljić-Cmrk" userId="b3df7782-2a20-4777-9be2-cfd081f46790" providerId="ADAL" clId="{2A31CCF6-33E1-4109-B9A4-0143DFAAB09B}" dt="2020-12-13T09:50:46.918" v="6418"/>
          <ac:picMkLst>
            <pc:docMk/>
            <pc:sldMk cId="839572097" sldId="266"/>
            <ac:picMk id="4" creationId="{9D109D90-DA15-4D06-BD94-9C204BE242F1}"/>
          </ac:picMkLst>
        </pc:picChg>
      </pc:sldChg>
      <pc:sldChg chg="modSp new mod">
        <pc:chgData name="Jasna Kraljić-Cmrk" userId="b3df7782-2a20-4777-9be2-cfd081f46790" providerId="ADAL" clId="{2A31CCF6-33E1-4109-B9A4-0143DFAAB09B}" dt="2020-12-13T10:30:44.683" v="7410" actId="207"/>
        <pc:sldMkLst>
          <pc:docMk/>
          <pc:sldMk cId="1488992538" sldId="267"/>
        </pc:sldMkLst>
        <pc:spChg chg="mod">
          <ac:chgData name="Jasna Kraljić-Cmrk" userId="b3df7782-2a20-4777-9be2-cfd081f46790" providerId="ADAL" clId="{2A31CCF6-33E1-4109-B9A4-0143DFAAB09B}" dt="2020-12-13T09:49:11.046" v="6413" actId="113"/>
          <ac:spMkLst>
            <pc:docMk/>
            <pc:sldMk cId="1488992538" sldId="267"/>
            <ac:spMk id="2" creationId="{19541580-740C-48AC-97EB-3C74018A9434}"/>
          </ac:spMkLst>
        </pc:spChg>
        <pc:spChg chg="mod">
          <ac:chgData name="Jasna Kraljić-Cmrk" userId="b3df7782-2a20-4777-9be2-cfd081f46790" providerId="ADAL" clId="{2A31CCF6-33E1-4109-B9A4-0143DFAAB09B}" dt="2020-12-13T10:30:44.683" v="7410" actId="207"/>
          <ac:spMkLst>
            <pc:docMk/>
            <pc:sldMk cId="1488992538" sldId="267"/>
            <ac:spMk id="3" creationId="{EED131F2-FC96-4D35-9F86-0666D1B524D1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44:51.960" v="7507" actId="20577"/>
        <pc:sldMkLst>
          <pc:docMk/>
          <pc:sldMk cId="102975805" sldId="268"/>
        </pc:sldMkLst>
        <pc:spChg chg="mod">
          <ac:chgData name="Jasna Kraljić-Cmrk" userId="b3df7782-2a20-4777-9be2-cfd081f46790" providerId="ADAL" clId="{2A31CCF6-33E1-4109-B9A4-0143DFAAB09B}" dt="2020-12-13T09:58:38.513" v="6571" actId="20577"/>
          <ac:spMkLst>
            <pc:docMk/>
            <pc:sldMk cId="102975805" sldId="268"/>
            <ac:spMk id="2" creationId="{49016406-0A46-4460-8DD2-7BF143698A2D}"/>
          </ac:spMkLst>
        </pc:spChg>
        <pc:spChg chg="mod">
          <ac:chgData name="Jasna Kraljić-Cmrk" userId="b3df7782-2a20-4777-9be2-cfd081f46790" providerId="ADAL" clId="{2A31CCF6-33E1-4109-B9A4-0143DFAAB09B}" dt="2020-12-13T10:44:51.960" v="7507" actId="20577"/>
          <ac:spMkLst>
            <pc:docMk/>
            <pc:sldMk cId="102975805" sldId="268"/>
            <ac:spMk id="3" creationId="{70398EF9-6F61-4B7A-BB27-DDA7B6CAF7CD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2:49.465" v="7436" actId="20577"/>
        <pc:sldMkLst>
          <pc:docMk/>
          <pc:sldMk cId="2699775038" sldId="269"/>
        </pc:sldMkLst>
        <pc:spChg chg="mod">
          <ac:chgData name="Jasna Kraljić-Cmrk" userId="b3df7782-2a20-4777-9be2-cfd081f46790" providerId="ADAL" clId="{2A31CCF6-33E1-4109-B9A4-0143DFAAB09B}" dt="2020-12-13T09:58:45.667" v="6572" actId="113"/>
          <ac:spMkLst>
            <pc:docMk/>
            <pc:sldMk cId="2699775038" sldId="269"/>
            <ac:spMk id="2" creationId="{0343BB0E-E3C4-47B7-95A0-EF3FE6E58315}"/>
          </ac:spMkLst>
        </pc:spChg>
        <pc:spChg chg="mod">
          <ac:chgData name="Jasna Kraljić-Cmrk" userId="b3df7782-2a20-4777-9be2-cfd081f46790" providerId="ADAL" clId="{2A31CCF6-33E1-4109-B9A4-0143DFAAB09B}" dt="2020-12-13T10:31:11.352" v="7413" actId="207"/>
          <ac:spMkLst>
            <pc:docMk/>
            <pc:sldMk cId="2699775038" sldId="269"/>
            <ac:spMk id="3" creationId="{B67D5E6C-90A2-4433-95A2-0DD4AD4F67EC}"/>
          </ac:spMkLst>
        </pc:spChg>
        <pc:spChg chg="mod">
          <ac:chgData name="Jasna Kraljić-Cmrk" userId="b3df7782-2a20-4777-9be2-cfd081f46790" providerId="ADAL" clId="{2A31CCF6-33E1-4109-B9A4-0143DFAAB09B}" dt="2020-12-13T10:32:49.465" v="7436" actId="20577"/>
          <ac:spMkLst>
            <pc:docMk/>
            <pc:sldMk cId="2699775038" sldId="269"/>
            <ac:spMk id="4" creationId="{896198D8-5328-4BB6-BE78-8BDFB82F4134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54:11.427" v="7540" actId="20577"/>
        <pc:sldMkLst>
          <pc:docMk/>
          <pc:sldMk cId="1313607415" sldId="270"/>
        </pc:sldMkLst>
        <pc:spChg chg="mod">
          <ac:chgData name="Jasna Kraljić-Cmrk" userId="b3df7782-2a20-4777-9be2-cfd081f46790" providerId="ADAL" clId="{2A31CCF6-33E1-4109-B9A4-0143DFAAB09B}" dt="2020-12-13T09:59:26.907" v="6593" actId="113"/>
          <ac:spMkLst>
            <pc:docMk/>
            <pc:sldMk cId="1313607415" sldId="270"/>
            <ac:spMk id="2" creationId="{A56EFAB2-2206-4900-BC1F-942322C8F6B4}"/>
          </ac:spMkLst>
        </pc:spChg>
        <pc:spChg chg="mod">
          <ac:chgData name="Jasna Kraljić-Cmrk" userId="b3df7782-2a20-4777-9be2-cfd081f46790" providerId="ADAL" clId="{2A31CCF6-33E1-4109-B9A4-0143DFAAB09B}" dt="2020-12-13T10:31:26.533" v="7415" actId="20577"/>
          <ac:spMkLst>
            <pc:docMk/>
            <pc:sldMk cId="1313607415" sldId="270"/>
            <ac:spMk id="3" creationId="{EFF4DA61-8329-4917-9292-99A90625CCDB}"/>
          </ac:spMkLst>
        </pc:spChg>
        <pc:spChg chg="mod">
          <ac:chgData name="Jasna Kraljić-Cmrk" userId="b3df7782-2a20-4777-9be2-cfd081f46790" providerId="ADAL" clId="{2A31CCF6-33E1-4109-B9A4-0143DFAAB09B}" dt="2020-12-13T10:54:11.427" v="7540" actId="20577"/>
          <ac:spMkLst>
            <pc:docMk/>
            <pc:sldMk cId="1313607415" sldId="270"/>
            <ac:spMk id="4" creationId="{F7B7F765-F00E-4D76-B81B-0EDB23362464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2:56.310" v="7438" actId="20577"/>
        <pc:sldMkLst>
          <pc:docMk/>
          <pc:sldMk cId="2889056048" sldId="271"/>
        </pc:sldMkLst>
        <pc:spChg chg="mod">
          <ac:chgData name="Jasna Kraljić-Cmrk" userId="b3df7782-2a20-4777-9be2-cfd081f46790" providerId="ADAL" clId="{2A31CCF6-33E1-4109-B9A4-0143DFAAB09B}" dt="2020-12-13T10:07:05.405" v="6630" actId="20577"/>
          <ac:spMkLst>
            <pc:docMk/>
            <pc:sldMk cId="2889056048" sldId="271"/>
            <ac:spMk id="2" creationId="{C2A8ED2B-B1D2-4975-BE92-6EAA2931759F}"/>
          </ac:spMkLst>
        </pc:spChg>
        <pc:spChg chg="mod">
          <ac:chgData name="Jasna Kraljić-Cmrk" userId="b3df7782-2a20-4777-9be2-cfd081f46790" providerId="ADAL" clId="{2A31CCF6-33E1-4109-B9A4-0143DFAAB09B}" dt="2020-12-13T10:31:48.519" v="7416" actId="207"/>
          <ac:spMkLst>
            <pc:docMk/>
            <pc:sldMk cId="2889056048" sldId="271"/>
            <ac:spMk id="3" creationId="{B00575B6-8745-42E6-93C4-9D1E597F09B7}"/>
          </ac:spMkLst>
        </pc:spChg>
        <pc:spChg chg="mod">
          <ac:chgData name="Jasna Kraljić-Cmrk" userId="b3df7782-2a20-4777-9be2-cfd081f46790" providerId="ADAL" clId="{2A31CCF6-33E1-4109-B9A4-0143DFAAB09B}" dt="2020-12-13T10:32:56.310" v="7438" actId="20577"/>
          <ac:spMkLst>
            <pc:docMk/>
            <pc:sldMk cId="2889056048" sldId="271"/>
            <ac:spMk id="4" creationId="{6392D6C1-B900-4912-8B66-1B466DDC6F66}"/>
          </ac:spMkLst>
        </pc:spChg>
      </pc:sldChg>
      <pc:sldChg chg="modSp new mod ord">
        <pc:chgData name="Jasna Kraljić-Cmrk" userId="b3df7782-2a20-4777-9be2-cfd081f46790" providerId="ADAL" clId="{2A31CCF6-33E1-4109-B9A4-0143DFAAB09B}" dt="2020-12-13T10:25:04.667" v="7324" actId="20577"/>
        <pc:sldMkLst>
          <pc:docMk/>
          <pc:sldMk cId="3413877794" sldId="272"/>
        </pc:sldMkLst>
        <pc:spChg chg="mod">
          <ac:chgData name="Jasna Kraljić-Cmrk" userId="b3df7782-2a20-4777-9be2-cfd081f46790" providerId="ADAL" clId="{2A31CCF6-33E1-4109-B9A4-0143DFAAB09B}" dt="2020-12-13T10:23:55.914" v="7294" actId="113"/>
          <ac:spMkLst>
            <pc:docMk/>
            <pc:sldMk cId="3413877794" sldId="272"/>
            <ac:spMk id="2" creationId="{C1B4BC85-B5C5-4B9B-A6C5-3C120ABDF619}"/>
          </ac:spMkLst>
        </pc:spChg>
        <pc:spChg chg="mod">
          <ac:chgData name="Jasna Kraljić-Cmrk" userId="b3df7782-2a20-4777-9be2-cfd081f46790" providerId="ADAL" clId="{2A31CCF6-33E1-4109-B9A4-0143DFAAB09B}" dt="2020-12-13T10:25:04.667" v="7324" actId="20577"/>
          <ac:spMkLst>
            <pc:docMk/>
            <pc:sldMk cId="3413877794" sldId="272"/>
            <ac:spMk id="3" creationId="{7F28637F-3DC2-497F-9348-37BAA6B572AC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2:19.396" v="7435" actId="20577"/>
        <pc:sldMkLst>
          <pc:docMk/>
          <pc:sldMk cId="3370302596" sldId="273"/>
        </pc:sldMkLst>
        <pc:spChg chg="mod">
          <ac:chgData name="Jasna Kraljić-Cmrk" userId="b3df7782-2a20-4777-9be2-cfd081f46790" providerId="ADAL" clId="{2A31CCF6-33E1-4109-B9A4-0143DFAAB09B}" dt="2020-12-13T10:08:00.663" v="6639" actId="113"/>
          <ac:spMkLst>
            <pc:docMk/>
            <pc:sldMk cId="3370302596" sldId="273"/>
            <ac:spMk id="2" creationId="{E9B64B93-3956-4F97-BAE9-3683AD42246E}"/>
          </ac:spMkLst>
        </pc:spChg>
        <pc:spChg chg="mod">
          <ac:chgData name="Jasna Kraljić-Cmrk" userId="b3df7782-2a20-4777-9be2-cfd081f46790" providerId="ADAL" clId="{2A31CCF6-33E1-4109-B9A4-0143DFAAB09B}" dt="2020-12-13T10:32:19.396" v="7435" actId="20577"/>
          <ac:spMkLst>
            <pc:docMk/>
            <pc:sldMk cId="3370302596" sldId="273"/>
            <ac:spMk id="3" creationId="{27BE503D-42FA-4763-9F49-E233B1A67260}"/>
          </ac:spMkLst>
        </pc:spChg>
      </pc:sldChg>
      <pc:sldChg chg="modSp add mod">
        <pc:chgData name="Jasna Kraljić-Cmrk" userId="b3df7782-2a20-4777-9be2-cfd081f46790" providerId="ADAL" clId="{2A31CCF6-33E1-4109-B9A4-0143DFAAB09B}" dt="2020-12-13T10:28:23.938" v="7343" actId="113"/>
        <pc:sldMkLst>
          <pc:docMk/>
          <pc:sldMk cId="949557779" sldId="274"/>
        </pc:sldMkLst>
        <pc:spChg chg="mod">
          <ac:chgData name="Jasna Kraljić-Cmrk" userId="b3df7782-2a20-4777-9be2-cfd081f46790" providerId="ADAL" clId="{2A31CCF6-33E1-4109-B9A4-0143DFAAB09B}" dt="2020-12-13T10:28:23.938" v="7343" actId="113"/>
          <ac:spMkLst>
            <pc:docMk/>
            <pc:sldMk cId="949557779" sldId="274"/>
            <ac:spMk id="2" creationId="{00000000-0000-0000-0000-000000000000}"/>
          </ac:spMkLst>
        </pc:spChg>
        <pc:spChg chg="mod">
          <ac:chgData name="Jasna Kraljić-Cmrk" userId="b3df7782-2a20-4777-9be2-cfd081f46790" providerId="ADAL" clId="{2A31CCF6-33E1-4109-B9A4-0143DFAAB09B}" dt="2020-12-13T10:26:57.648" v="7338" actId="27636"/>
          <ac:spMkLst>
            <pc:docMk/>
            <pc:sldMk cId="949557779" sldId="274"/>
            <ac:spMk id="3" creationId="{00000000-0000-0000-0000-000000000000}"/>
          </ac:spMkLst>
        </pc:spChg>
        <pc:spChg chg="mod">
          <ac:chgData name="Jasna Kraljić-Cmrk" userId="b3df7782-2a20-4777-9be2-cfd081f46790" providerId="ADAL" clId="{2A31CCF6-33E1-4109-B9A4-0143DFAAB09B}" dt="2020-12-13T10:26:29.226" v="7325" actId="20577"/>
          <ac:spMkLst>
            <pc:docMk/>
            <pc:sldMk cId="949557779" sldId="274"/>
            <ac:spMk id="4" creationId="{00000000-0000-0000-0000-000000000000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3:13.198" v="7439" actId="207"/>
        <pc:sldMkLst>
          <pc:docMk/>
          <pc:sldMk cId="1942732352" sldId="275"/>
        </pc:sldMkLst>
        <pc:spChg chg="mod">
          <ac:chgData name="Jasna Kraljić-Cmrk" userId="b3df7782-2a20-4777-9be2-cfd081f46790" providerId="ADAL" clId="{2A31CCF6-33E1-4109-B9A4-0143DFAAB09B}" dt="2020-12-13T10:33:13.198" v="7439" actId="207"/>
          <ac:spMkLst>
            <pc:docMk/>
            <pc:sldMk cId="1942732352" sldId="275"/>
            <ac:spMk id="2" creationId="{D3FA3B0B-AF8B-4772-A449-725BFCA7073E}"/>
          </ac:spMkLst>
        </pc:spChg>
        <pc:spChg chg="mod">
          <ac:chgData name="Jasna Kraljić-Cmrk" userId="b3df7782-2a20-4777-9be2-cfd081f46790" providerId="ADAL" clId="{2A31CCF6-33E1-4109-B9A4-0143DFAAB09B}" dt="2020-12-13T10:13:48.124" v="6754" actId="20577"/>
          <ac:spMkLst>
            <pc:docMk/>
            <pc:sldMk cId="1942732352" sldId="275"/>
            <ac:spMk id="3" creationId="{5FE9D49D-909D-4153-9D29-9DDBA2485F75}"/>
          </ac:spMkLst>
        </pc:spChg>
      </pc:sldChg>
      <pc:sldChg chg="modSp new del mod">
        <pc:chgData name="Jasna Kraljić-Cmrk" userId="b3df7782-2a20-4777-9be2-cfd081f46790" providerId="ADAL" clId="{2A31CCF6-33E1-4109-B9A4-0143DFAAB09B}" dt="2020-12-12T13:45:18.916" v="6263" actId="2696"/>
        <pc:sldMkLst>
          <pc:docMk/>
          <pc:sldMk cId="1825723895" sldId="276"/>
        </pc:sldMkLst>
        <pc:spChg chg="mod">
          <ac:chgData name="Jasna Kraljić-Cmrk" userId="b3df7782-2a20-4777-9be2-cfd081f46790" providerId="ADAL" clId="{2A31CCF6-33E1-4109-B9A4-0143DFAAB09B}" dt="2020-12-12T13:19:07.405" v="3733" actId="20577"/>
          <ac:spMkLst>
            <pc:docMk/>
            <pc:sldMk cId="1825723895" sldId="276"/>
            <ac:spMk id="2" creationId="{A4B53F72-991A-4BF6-A18A-E3A1C74A2925}"/>
          </ac:spMkLst>
        </pc:spChg>
        <pc:spChg chg="mod">
          <ac:chgData name="Jasna Kraljić-Cmrk" userId="b3df7782-2a20-4777-9be2-cfd081f46790" providerId="ADAL" clId="{2A31CCF6-33E1-4109-B9A4-0143DFAAB09B}" dt="2020-12-12T13:44:20.597" v="6239" actId="21"/>
          <ac:spMkLst>
            <pc:docMk/>
            <pc:sldMk cId="1825723895" sldId="276"/>
            <ac:spMk id="3" creationId="{79B484FD-FF15-4495-BE55-A047AD6FD079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3:24.587" v="7440" actId="207"/>
        <pc:sldMkLst>
          <pc:docMk/>
          <pc:sldMk cId="1267032420" sldId="277"/>
        </pc:sldMkLst>
        <pc:spChg chg="mod">
          <ac:chgData name="Jasna Kraljić-Cmrk" userId="b3df7782-2a20-4777-9be2-cfd081f46790" providerId="ADAL" clId="{2A31CCF6-33E1-4109-B9A4-0143DFAAB09B}" dt="2020-12-13T10:33:24.587" v="7440" actId="207"/>
          <ac:spMkLst>
            <pc:docMk/>
            <pc:sldMk cId="1267032420" sldId="277"/>
            <ac:spMk id="2" creationId="{299DEF14-E1DE-473D-9980-5E41B7173E93}"/>
          </ac:spMkLst>
        </pc:spChg>
        <pc:spChg chg="mod">
          <ac:chgData name="Jasna Kraljić-Cmrk" userId="b3df7782-2a20-4777-9be2-cfd081f46790" providerId="ADAL" clId="{2A31CCF6-33E1-4109-B9A4-0143DFAAB09B}" dt="2020-12-13T10:15:48.604" v="6816" actId="20577"/>
          <ac:spMkLst>
            <pc:docMk/>
            <pc:sldMk cId="1267032420" sldId="277"/>
            <ac:spMk id="3" creationId="{9958E221-1385-4318-8178-9CC34803FCCC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3:40.893" v="7442" actId="207"/>
        <pc:sldMkLst>
          <pc:docMk/>
          <pc:sldMk cId="3298296089" sldId="278"/>
        </pc:sldMkLst>
        <pc:spChg chg="mod">
          <ac:chgData name="Jasna Kraljić-Cmrk" userId="b3df7782-2a20-4777-9be2-cfd081f46790" providerId="ADAL" clId="{2A31CCF6-33E1-4109-B9A4-0143DFAAB09B}" dt="2020-12-13T10:33:40.893" v="7442" actId="207"/>
          <ac:spMkLst>
            <pc:docMk/>
            <pc:sldMk cId="3298296089" sldId="278"/>
            <ac:spMk id="2" creationId="{1A6189AE-A225-4AB1-A0E8-9DF6E53FB6E7}"/>
          </ac:spMkLst>
        </pc:spChg>
        <pc:spChg chg="mod">
          <ac:chgData name="Jasna Kraljić-Cmrk" userId="b3df7782-2a20-4777-9be2-cfd081f46790" providerId="ADAL" clId="{2A31CCF6-33E1-4109-B9A4-0143DFAAB09B}" dt="2020-12-13T10:21:28.012" v="7265" actId="20577"/>
          <ac:spMkLst>
            <pc:docMk/>
            <pc:sldMk cId="3298296089" sldId="278"/>
            <ac:spMk id="3" creationId="{68E4FD7F-1FEB-4A02-AA5E-5924CCDF02C5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3:46.955" v="7443" actId="207"/>
        <pc:sldMkLst>
          <pc:docMk/>
          <pc:sldMk cId="2442601293" sldId="279"/>
        </pc:sldMkLst>
        <pc:spChg chg="mod">
          <ac:chgData name="Jasna Kraljić-Cmrk" userId="b3df7782-2a20-4777-9be2-cfd081f46790" providerId="ADAL" clId="{2A31CCF6-33E1-4109-B9A4-0143DFAAB09B}" dt="2020-12-13T10:33:46.955" v="7443" actId="207"/>
          <ac:spMkLst>
            <pc:docMk/>
            <pc:sldMk cId="2442601293" sldId="279"/>
            <ac:spMk id="2" creationId="{C9FCE3EC-5FF2-49E8-90AA-5A6FB507495A}"/>
          </ac:spMkLst>
        </pc:spChg>
        <pc:spChg chg="mod">
          <ac:chgData name="Jasna Kraljić-Cmrk" userId="b3df7782-2a20-4777-9be2-cfd081f46790" providerId="ADAL" clId="{2A31CCF6-33E1-4109-B9A4-0143DFAAB09B}" dt="2020-12-13T10:21:23.481" v="7263" actId="20577"/>
          <ac:spMkLst>
            <pc:docMk/>
            <pc:sldMk cId="2442601293" sldId="279"/>
            <ac:spMk id="3" creationId="{721788F5-CB2E-4F8A-B4C4-AE3E2ABB23DD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4:26.551" v="7448" actId="207"/>
        <pc:sldMkLst>
          <pc:docMk/>
          <pc:sldMk cId="4281765589" sldId="280"/>
        </pc:sldMkLst>
        <pc:spChg chg="mod">
          <ac:chgData name="Jasna Kraljić-Cmrk" userId="b3df7782-2a20-4777-9be2-cfd081f46790" providerId="ADAL" clId="{2A31CCF6-33E1-4109-B9A4-0143DFAAB09B}" dt="2020-12-13T10:34:26.551" v="7448" actId="207"/>
          <ac:spMkLst>
            <pc:docMk/>
            <pc:sldMk cId="4281765589" sldId="280"/>
            <ac:spMk id="2" creationId="{C7C56653-9D23-482C-8163-25E54D54D904}"/>
          </ac:spMkLst>
        </pc:spChg>
        <pc:spChg chg="mod">
          <ac:chgData name="Jasna Kraljić-Cmrk" userId="b3df7782-2a20-4777-9be2-cfd081f46790" providerId="ADAL" clId="{2A31CCF6-33E1-4109-B9A4-0143DFAAB09B}" dt="2020-12-13T10:22:22.192" v="7283" actId="20577"/>
          <ac:spMkLst>
            <pc:docMk/>
            <pc:sldMk cId="4281765589" sldId="280"/>
            <ac:spMk id="3" creationId="{5102DA97-2356-4907-860C-29FCFC372560}"/>
          </ac:spMkLst>
        </pc:spChg>
      </pc:sldChg>
      <pc:sldChg chg="modSp new mod">
        <pc:chgData name="Jasna Kraljić-Cmrk" userId="b3df7782-2a20-4777-9be2-cfd081f46790" providerId="ADAL" clId="{2A31CCF6-33E1-4109-B9A4-0143DFAAB09B}" dt="2020-12-13T10:30:22.599" v="7409" actId="20577"/>
        <pc:sldMkLst>
          <pc:docMk/>
          <pc:sldMk cId="3366080624" sldId="281"/>
        </pc:sldMkLst>
        <pc:spChg chg="mod">
          <ac:chgData name="Jasna Kraljić-Cmrk" userId="b3df7782-2a20-4777-9be2-cfd081f46790" providerId="ADAL" clId="{2A31CCF6-33E1-4109-B9A4-0143DFAAB09B}" dt="2020-12-13T10:30:22.599" v="7409" actId="20577"/>
          <ac:spMkLst>
            <pc:docMk/>
            <pc:sldMk cId="3366080624" sldId="281"/>
            <ac:spMk id="2" creationId="{7A32A985-1F08-4013-BA79-C8F9FA0F8DFE}"/>
          </ac:spMkLst>
        </pc:spChg>
        <pc:spChg chg="mod">
          <ac:chgData name="Jasna Kraljić-Cmrk" userId="b3df7782-2a20-4777-9be2-cfd081f46790" providerId="ADAL" clId="{2A31CCF6-33E1-4109-B9A4-0143DFAAB09B}" dt="2020-12-13T10:23:38.705" v="7293" actId="20577"/>
          <ac:spMkLst>
            <pc:docMk/>
            <pc:sldMk cId="3366080624" sldId="281"/>
            <ac:spMk id="3" creationId="{754E2821-FA54-4F50-B3A4-2AB736CE4CDE}"/>
          </ac:spMkLst>
        </pc:spChg>
      </pc:sldChg>
      <pc:sldChg chg="addSp delSp modSp new mod">
        <pc:chgData name="Jasna Kraljić-Cmrk" userId="b3df7782-2a20-4777-9be2-cfd081f46790" providerId="ADAL" clId="{2A31CCF6-33E1-4109-B9A4-0143DFAAB09B}" dt="2020-12-13T10:34:47.696" v="7449" actId="20577"/>
        <pc:sldMkLst>
          <pc:docMk/>
          <pc:sldMk cId="374668730" sldId="282"/>
        </pc:sldMkLst>
        <pc:spChg chg="mod">
          <ac:chgData name="Jasna Kraljić-Cmrk" userId="b3df7782-2a20-4777-9be2-cfd081f46790" providerId="ADAL" clId="{2A31CCF6-33E1-4109-B9A4-0143DFAAB09B}" dt="2020-12-13T10:34:47.696" v="7449" actId="20577"/>
          <ac:spMkLst>
            <pc:docMk/>
            <pc:sldMk cId="374668730" sldId="282"/>
            <ac:spMk id="2" creationId="{8CCDEEBA-6F4B-4C3A-B299-64BB48038ADC}"/>
          </ac:spMkLst>
        </pc:spChg>
        <pc:spChg chg="del">
          <ac:chgData name="Jasna Kraljić-Cmrk" userId="b3df7782-2a20-4777-9be2-cfd081f46790" providerId="ADAL" clId="{2A31CCF6-33E1-4109-B9A4-0143DFAAB09B}" dt="2020-12-12T13:46:25.929" v="6272"/>
          <ac:spMkLst>
            <pc:docMk/>
            <pc:sldMk cId="374668730" sldId="282"/>
            <ac:spMk id="3" creationId="{6D6D0BCA-2D81-4A08-8112-FBADD0837267}"/>
          </ac:spMkLst>
        </pc:spChg>
        <pc:picChg chg="add mod">
          <ac:chgData name="Jasna Kraljić-Cmrk" userId="b3df7782-2a20-4777-9be2-cfd081f46790" providerId="ADAL" clId="{2A31CCF6-33E1-4109-B9A4-0143DFAAB09B}" dt="2020-12-13T10:27:32.421" v="7340" actId="1076"/>
          <ac:picMkLst>
            <pc:docMk/>
            <pc:sldMk cId="374668730" sldId="282"/>
            <ac:picMk id="1026" creationId="{19E2DB46-933E-4504-814E-49995F28FB22}"/>
          </ac:picMkLst>
        </pc:picChg>
      </pc:sldChg>
      <pc:sldChg chg="modSp add mod">
        <pc:chgData name="Jasna Kraljić-Cmrk" userId="b3df7782-2a20-4777-9be2-cfd081f46790" providerId="ADAL" clId="{2A31CCF6-33E1-4109-B9A4-0143DFAAB09B}" dt="2020-12-13T09:39:09.628" v="6407" actId="20577"/>
        <pc:sldMkLst>
          <pc:docMk/>
          <pc:sldMk cId="703066211" sldId="283"/>
        </pc:sldMkLst>
        <pc:spChg chg="mod">
          <ac:chgData name="Jasna Kraljić-Cmrk" userId="b3df7782-2a20-4777-9be2-cfd081f46790" providerId="ADAL" clId="{2A31CCF6-33E1-4109-B9A4-0143DFAAB09B}" dt="2020-12-13T09:39:09.628" v="6407" actId="20577"/>
          <ac:spMkLst>
            <pc:docMk/>
            <pc:sldMk cId="703066211" sldId="283"/>
            <ac:spMk id="3" creationId="{9F541FAF-730D-47FE-9638-C05616C31320}"/>
          </ac:spMkLst>
        </pc:spChg>
      </pc:sldChg>
      <pc:sldChg chg="new del ord">
        <pc:chgData name="Jasna Kraljić-Cmrk" userId="b3df7782-2a20-4777-9be2-cfd081f46790" providerId="ADAL" clId="{2A31CCF6-33E1-4109-B9A4-0143DFAAB09B}" dt="2020-12-13T09:35:26.909" v="6276" actId="2696"/>
        <pc:sldMkLst>
          <pc:docMk/>
          <pc:sldMk cId="1033451745" sldId="283"/>
        </pc:sldMkLst>
      </pc:sldChg>
      <pc:sldChg chg="new del">
        <pc:chgData name="Jasna Kraljić-Cmrk" userId="b3df7782-2a20-4777-9be2-cfd081f46790" providerId="ADAL" clId="{2A31CCF6-33E1-4109-B9A4-0143DFAAB09B}" dt="2020-12-13T09:50:30.140" v="6417" actId="2696"/>
        <pc:sldMkLst>
          <pc:docMk/>
          <pc:sldMk cId="3883492228" sldId="284"/>
        </pc:sldMkLst>
      </pc:sldChg>
      <pc:sldChg chg="modSp add mod">
        <pc:chgData name="Jasna Kraljić-Cmrk" userId="b3df7782-2a20-4777-9be2-cfd081f46790" providerId="ADAL" clId="{2A31CCF6-33E1-4109-B9A4-0143DFAAB09B}" dt="2020-12-13T10:06:25.047" v="6622" actId="1076"/>
        <pc:sldMkLst>
          <pc:docMk/>
          <pc:sldMk cId="2237623481" sldId="285"/>
        </pc:sldMkLst>
        <pc:spChg chg="mod">
          <ac:chgData name="Jasna Kraljić-Cmrk" userId="b3df7782-2a20-4777-9be2-cfd081f46790" providerId="ADAL" clId="{2A31CCF6-33E1-4109-B9A4-0143DFAAB09B}" dt="2020-12-13T09:52:34.614" v="6474" actId="21"/>
          <ac:spMkLst>
            <pc:docMk/>
            <pc:sldMk cId="2237623481" sldId="285"/>
            <ac:spMk id="2" creationId="{BE1F0774-FA9E-4306-ACDB-2952D298DEB2}"/>
          </ac:spMkLst>
        </pc:spChg>
        <pc:spChg chg="mod">
          <ac:chgData name="Jasna Kraljić-Cmrk" userId="b3df7782-2a20-4777-9be2-cfd081f46790" providerId="ADAL" clId="{2A31CCF6-33E1-4109-B9A4-0143DFAAB09B}" dt="2020-12-13T10:06:19.064" v="6621" actId="120"/>
          <ac:spMkLst>
            <pc:docMk/>
            <pc:sldMk cId="2237623481" sldId="285"/>
            <ac:spMk id="3" creationId="{87C01AC3-CF5C-4625-89F9-C0987ABE46FA}"/>
          </ac:spMkLst>
        </pc:spChg>
        <pc:picChg chg="mod">
          <ac:chgData name="Jasna Kraljić-Cmrk" userId="b3df7782-2a20-4777-9be2-cfd081f46790" providerId="ADAL" clId="{2A31CCF6-33E1-4109-B9A4-0143DFAAB09B}" dt="2020-12-13T10:06:25.047" v="6622" actId="1076"/>
          <ac:picMkLst>
            <pc:docMk/>
            <pc:sldMk cId="2237623481" sldId="285"/>
            <ac:picMk id="5" creationId="{94D1C9FB-6E4A-4BA7-9EE6-5B49B52851CC}"/>
          </ac:picMkLst>
        </pc:picChg>
      </pc:sldChg>
      <pc:sldChg chg="modSp add mod">
        <pc:chgData name="Jasna Kraljić-Cmrk" userId="b3df7782-2a20-4777-9be2-cfd081f46790" providerId="ADAL" clId="{2A31CCF6-33E1-4109-B9A4-0143DFAAB09B}" dt="2020-12-13T10:33:32.432" v="7441" actId="207"/>
        <pc:sldMkLst>
          <pc:docMk/>
          <pc:sldMk cId="549148182" sldId="286"/>
        </pc:sldMkLst>
        <pc:spChg chg="mod">
          <ac:chgData name="Jasna Kraljić-Cmrk" userId="b3df7782-2a20-4777-9be2-cfd081f46790" providerId="ADAL" clId="{2A31CCF6-33E1-4109-B9A4-0143DFAAB09B}" dt="2020-12-13T10:33:32.432" v="7441" actId="207"/>
          <ac:spMkLst>
            <pc:docMk/>
            <pc:sldMk cId="549148182" sldId="286"/>
            <ac:spMk id="2" creationId="{299DEF14-E1DE-473D-9980-5E41B7173E93}"/>
          </ac:spMkLst>
        </pc:spChg>
        <pc:spChg chg="mod">
          <ac:chgData name="Jasna Kraljić-Cmrk" userId="b3df7782-2a20-4777-9be2-cfd081f46790" providerId="ADAL" clId="{2A31CCF6-33E1-4109-B9A4-0143DFAAB09B}" dt="2020-12-13T10:19:05.825" v="7208" actId="20577"/>
          <ac:spMkLst>
            <pc:docMk/>
            <pc:sldMk cId="549148182" sldId="286"/>
            <ac:spMk id="3" creationId="{9958E221-1385-4318-8178-9CC34803FCCC}"/>
          </ac:spMkLst>
        </pc:spChg>
      </pc:sldChg>
      <pc:sldChg chg="addSp delSp modSp new mod setBg">
        <pc:chgData name="Jasna Kraljić-Cmrk" userId="b3df7782-2a20-4777-9be2-cfd081f46790" providerId="ADAL" clId="{2A31CCF6-33E1-4109-B9A4-0143DFAAB09B}" dt="2020-12-13T10:52:49.350" v="7534" actId="1076"/>
        <pc:sldMkLst>
          <pc:docMk/>
          <pc:sldMk cId="2316781198" sldId="287"/>
        </pc:sldMkLst>
        <pc:spChg chg="mod">
          <ac:chgData name="Jasna Kraljić-Cmrk" userId="b3df7782-2a20-4777-9be2-cfd081f46790" providerId="ADAL" clId="{2A31CCF6-33E1-4109-B9A4-0143DFAAB09B}" dt="2020-12-13T10:52:28.380" v="7528" actId="14100"/>
          <ac:spMkLst>
            <pc:docMk/>
            <pc:sldMk cId="2316781198" sldId="287"/>
            <ac:spMk id="2" creationId="{EB9D49FD-1EAD-4029-A584-07FC152B12AC}"/>
          </ac:spMkLst>
        </pc:spChg>
        <pc:spChg chg="del">
          <ac:chgData name="Jasna Kraljić-Cmrk" userId="b3df7782-2a20-4777-9be2-cfd081f46790" providerId="ADAL" clId="{2A31CCF6-33E1-4109-B9A4-0143DFAAB09B}" dt="2020-12-13T10:49:42.045" v="7516"/>
          <ac:spMkLst>
            <pc:docMk/>
            <pc:sldMk cId="2316781198" sldId="287"/>
            <ac:spMk id="3" creationId="{6C58A280-ADD1-4ED7-ACB9-791CD9657E2B}"/>
          </ac:spMkLst>
        </pc:spChg>
        <pc:spChg chg="add">
          <ac:chgData name="Jasna Kraljić-Cmrk" userId="b3df7782-2a20-4777-9be2-cfd081f46790" providerId="ADAL" clId="{2A31CCF6-33E1-4109-B9A4-0143DFAAB09B}" dt="2020-12-13T10:50:54.037" v="7527" actId="26606"/>
          <ac:spMkLst>
            <pc:docMk/>
            <pc:sldMk cId="2316781198" sldId="287"/>
            <ac:spMk id="10" creationId="{7D9D36D6-2AC5-46A1-A849-4C82D5264A3A}"/>
          </ac:spMkLst>
        </pc:spChg>
        <pc:picChg chg="add mod">
          <ac:chgData name="Jasna Kraljić-Cmrk" userId="b3df7782-2a20-4777-9be2-cfd081f46790" providerId="ADAL" clId="{2A31CCF6-33E1-4109-B9A4-0143DFAAB09B}" dt="2020-12-13T10:50:54.037" v="7527" actId="26606"/>
          <ac:picMkLst>
            <pc:docMk/>
            <pc:sldMk cId="2316781198" sldId="287"/>
            <ac:picMk id="5" creationId="{5F2892AE-43C8-4314-97D0-600304D0F6EC}"/>
          </ac:picMkLst>
        </pc:picChg>
        <pc:picChg chg="add mod">
          <ac:chgData name="Jasna Kraljić-Cmrk" userId="b3df7782-2a20-4777-9be2-cfd081f46790" providerId="ADAL" clId="{2A31CCF6-33E1-4109-B9A4-0143DFAAB09B}" dt="2020-12-13T10:52:49.350" v="7534" actId="1076"/>
          <ac:picMkLst>
            <pc:docMk/>
            <pc:sldMk cId="2316781198" sldId="287"/>
            <ac:picMk id="7" creationId="{97221A33-C870-4CD2-9BAA-4D1D49C5F1DF}"/>
          </ac:picMkLst>
        </pc:picChg>
      </pc:sldChg>
      <pc:sldChg chg="addSp delSp modSp new mod">
        <pc:chgData name="Jasna Kraljić-Cmrk" userId="b3df7782-2a20-4777-9be2-cfd081f46790" providerId="ADAL" clId="{2A31CCF6-33E1-4109-B9A4-0143DFAAB09B}" dt="2020-12-13T10:56:31.284" v="7558" actId="14100"/>
        <pc:sldMkLst>
          <pc:docMk/>
          <pc:sldMk cId="960817669" sldId="288"/>
        </pc:sldMkLst>
        <pc:spChg chg="mod">
          <ac:chgData name="Jasna Kraljić-Cmrk" userId="b3df7782-2a20-4777-9be2-cfd081f46790" providerId="ADAL" clId="{2A31CCF6-33E1-4109-B9A4-0143DFAAB09B}" dt="2020-12-13T10:56:31.284" v="7558" actId="14100"/>
          <ac:spMkLst>
            <pc:docMk/>
            <pc:sldMk cId="960817669" sldId="288"/>
            <ac:spMk id="2" creationId="{86A2A054-768B-455D-A1BB-E3DA17EAB466}"/>
          </ac:spMkLst>
        </pc:spChg>
        <pc:spChg chg="del">
          <ac:chgData name="Jasna Kraljić-Cmrk" userId="b3df7782-2a20-4777-9be2-cfd081f46790" providerId="ADAL" clId="{2A31CCF6-33E1-4109-B9A4-0143DFAAB09B}" dt="2020-12-13T10:53:54.209" v="7536"/>
          <ac:spMkLst>
            <pc:docMk/>
            <pc:sldMk cId="960817669" sldId="288"/>
            <ac:spMk id="3" creationId="{CA867BBE-6815-4F5D-BD87-8171CA3D25C2}"/>
          </ac:spMkLst>
        </pc:spChg>
        <pc:spChg chg="mod">
          <ac:chgData name="Jasna Kraljić-Cmrk" userId="b3df7782-2a20-4777-9be2-cfd081f46790" providerId="ADAL" clId="{2A31CCF6-33E1-4109-B9A4-0143DFAAB09B}" dt="2020-12-13T10:54:06.391" v="7539" actId="20577"/>
          <ac:spMkLst>
            <pc:docMk/>
            <pc:sldMk cId="960817669" sldId="288"/>
            <ac:spMk id="4" creationId="{985DF2FB-8BD4-4C69-ADF1-75634E32EB3B}"/>
          </ac:spMkLst>
        </pc:spChg>
        <pc:picChg chg="add mod">
          <ac:chgData name="Jasna Kraljić-Cmrk" userId="b3df7782-2a20-4777-9be2-cfd081f46790" providerId="ADAL" clId="{2A31CCF6-33E1-4109-B9A4-0143DFAAB09B}" dt="2020-12-13T10:56:30.297" v="7557" actId="14100"/>
          <ac:picMkLst>
            <pc:docMk/>
            <pc:sldMk cId="960817669" sldId="288"/>
            <ac:picMk id="6" creationId="{85C46274-20C5-401E-B179-A33515C32E02}"/>
          </ac:picMkLst>
        </pc:picChg>
      </pc:sldChg>
      <pc:sldChg chg="addSp delSp modSp new del">
        <pc:chgData name="Jasna Kraljić-Cmrk" userId="b3df7782-2a20-4777-9be2-cfd081f46790" providerId="ADAL" clId="{2A31CCF6-33E1-4109-B9A4-0143DFAAB09B}" dt="2020-12-13T10:50:45.104" v="7526" actId="2696"/>
        <pc:sldMkLst>
          <pc:docMk/>
          <pc:sldMk cId="3854938461" sldId="288"/>
        </pc:sldMkLst>
        <pc:spChg chg="add del">
          <ac:chgData name="Jasna Kraljić-Cmrk" userId="b3df7782-2a20-4777-9be2-cfd081f46790" providerId="ADAL" clId="{2A31CCF6-33E1-4109-B9A4-0143DFAAB09B}" dt="2020-12-13T10:50:17.151" v="7522"/>
          <ac:spMkLst>
            <pc:docMk/>
            <pc:sldMk cId="3854938461" sldId="288"/>
            <ac:spMk id="3" creationId="{F9997075-C7D7-4402-9782-5D13101BF629}"/>
          </ac:spMkLst>
        </pc:spChg>
        <pc:picChg chg="add del mod">
          <ac:chgData name="Jasna Kraljić-Cmrk" userId="b3df7782-2a20-4777-9be2-cfd081f46790" providerId="ADAL" clId="{2A31CCF6-33E1-4109-B9A4-0143DFAAB09B}" dt="2020-12-13T10:50:13.508" v="7521"/>
          <ac:picMkLst>
            <pc:docMk/>
            <pc:sldMk cId="3854938461" sldId="288"/>
            <ac:picMk id="6" creationId="{C7650919-3CA7-4241-84E5-E00A3EE1A583}"/>
          </ac:picMkLst>
        </pc:picChg>
        <pc:picChg chg="add mod">
          <ac:chgData name="Jasna Kraljić-Cmrk" userId="b3df7782-2a20-4777-9be2-cfd081f46790" providerId="ADAL" clId="{2A31CCF6-33E1-4109-B9A4-0143DFAAB09B}" dt="2020-12-13T10:50:17.151" v="7522"/>
          <ac:picMkLst>
            <pc:docMk/>
            <pc:sldMk cId="3854938461" sldId="288"/>
            <ac:picMk id="8" creationId="{35C8A4C2-2ECD-4CA2-96B4-EDEEF33034A4}"/>
          </ac:picMkLst>
        </pc:picChg>
      </pc:sldChg>
      <pc:sldChg chg="addSp delSp modSp new del mod">
        <pc:chgData name="Jasna Kraljić-Cmrk" userId="b3df7782-2a20-4777-9be2-cfd081f46790" providerId="ADAL" clId="{2A31CCF6-33E1-4109-B9A4-0143DFAAB09B}" dt="2020-12-13T10:56:29.911" v="7556" actId="680"/>
        <pc:sldMkLst>
          <pc:docMk/>
          <pc:sldMk cId="1609365517" sldId="289"/>
        </pc:sldMkLst>
        <pc:spChg chg="mod">
          <ac:chgData name="Jasna Kraljić-Cmrk" userId="b3df7782-2a20-4777-9be2-cfd081f46790" providerId="ADAL" clId="{2A31CCF6-33E1-4109-B9A4-0143DFAAB09B}" dt="2020-12-13T10:56:26.591" v="7555" actId="14100"/>
          <ac:spMkLst>
            <pc:docMk/>
            <pc:sldMk cId="1609365517" sldId="289"/>
            <ac:spMk id="2" creationId="{39801589-B1EF-4CD7-B8C5-6D0DDDCF00F8}"/>
          </ac:spMkLst>
        </pc:spChg>
        <pc:spChg chg="add del">
          <ac:chgData name="Jasna Kraljić-Cmrk" userId="b3df7782-2a20-4777-9be2-cfd081f46790" providerId="ADAL" clId="{2A31CCF6-33E1-4109-B9A4-0143DFAAB09B}" dt="2020-12-13T10:56:25.680" v="7554"/>
          <ac:spMkLst>
            <pc:docMk/>
            <pc:sldMk cId="1609365517" sldId="289"/>
            <ac:spMk id="3" creationId="{0FFAA556-C085-45F4-928D-A76FFD383F42}"/>
          </ac:spMkLst>
        </pc:spChg>
        <pc:picChg chg="add del mod">
          <ac:chgData name="Jasna Kraljić-Cmrk" userId="b3df7782-2a20-4777-9be2-cfd081f46790" providerId="ADAL" clId="{2A31CCF6-33E1-4109-B9A4-0143DFAAB09B}" dt="2020-12-13T10:56:25.680" v="7554"/>
          <ac:picMkLst>
            <pc:docMk/>
            <pc:sldMk cId="1609365517" sldId="289"/>
            <ac:picMk id="6" creationId="{39F0CBCF-C20A-429C-9049-A0C78F48F26C}"/>
          </ac:picMkLst>
        </pc:picChg>
      </pc:sldChg>
      <pc:sldMasterChg chg="add del addSldLayout delSldLayout">
        <pc:chgData name="Jasna Kraljić-Cmrk" userId="b3df7782-2a20-4777-9be2-cfd081f46790" providerId="ADAL" clId="{2A31CCF6-33E1-4109-B9A4-0143DFAAB09B}" dt="2020-12-13T09:50:17.121" v="6415" actId="27028"/>
        <pc:sldMasterMkLst>
          <pc:docMk/>
          <pc:sldMasterMk cId="3186266331" sldId="2147483648"/>
        </pc:sldMasterMkLst>
        <pc:sldLayoutChg chg="add del">
          <pc:chgData name="Jasna Kraljić-Cmrk" userId="b3df7782-2a20-4777-9be2-cfd081f46790" providerId="ADAL" clId="{2A31CCF6-33E1-4109-B9A4-0143DFAAB09B}" dt="2020-12-12T10:06:20.053" v="687" actId="2696"/>
          <pc:sldLayoutMkLst>
            <pc:docMk/>
            <pc:sldMasterMk cId="3186266331" sldId="2147483648"/>
            <pc:sldLayoutMk cId="230225800" sldId="2147483649"/>
          </pc:sldLayoutMkLst>
        </pc:sldLayoutChg>
        <pc:sldLayoutChg chg="add">
          <pc:chgData name="Jasna Kraljić-Cmrk" userId="b3df7782-2a20-4777-9be2-cfd081f46790" providerId="ADAL" clId="{2A31CCF6-33E1-4109-B9A4-0143DFAAB09B}" dt="2020-12-13T09:50:17.121" v="6415" actId="27028"/>
          <pc:sldLayoutMkLst>
            <pc:docMk/>
            <pc:sldMasterMk cId="3186266331" sldId="2147483648"/>
            <pc:sldLayoutMk cId="116218220" sldId="2147483650"/>
          </pc:sldLayoutMkLst>
        </pc:sldLayoutChg>
      </pc:sldMasterChg>
      <pc:sldMasterChg chg="add replId addSldLayout modSldLayout">
        <pc:chgData name="Jasna Kraljić-Cmrk" userId="b3df7782-2a20-4777-9be2-cfd081f46790" providerId="ADAL" clId="{2A31CCF6-33E1-4109-B9A4-0143DFAAB09B}" dt="2020-12-12T10:23:34.409" v="1509" actId="27028"/>
        <pc:sldMasterMkLst>
          <pc:docMk/>
          <pc:sldMasterMk cId="3884625857" sldId="2147483746"/>
        </pc:sldMasterMkLst>
        <pc:sldLayoutChg chg="add replId">
          <pc:chgData name="Jasna Kraljić-Cmrk" userId="b3df7782-2a20-4777-9be2-cfd081f46790" providerId="ADAL" clId="{2A31CCF6-33E1-4109-B9A4-0143DFAAB09B}" dt="2020-12-12T10:23:34.409" v="1509" actId="27028"/>
          <pc:sldLayoutMkLst>
            <pc:docMk/>
            <pc:sldMasterMk cId="3884625857" sldId="2147483746"/>
            <pc:sldLayoutMk cId="1590985141" sldId="2147483747"/>
          </pc:sldLayoutMkLst>
        </pc:sldLayoutChg>
      </pc:sldMasterChg>
      <pc:sldMasterChg chg="add replId addSldLayout modSldLayout">
        <pc:chgData name="Jasna Kraljić-Cmrk" userId="b3df7782-2a20-4777-9be2-cfd081f46790" providerId="ADAL" clId="{2A31CCF6-33E1-4109-B9A4-0143DFAAB09B}" dt="2020-12-13T09:50:17.121" v="6415" actId="27028"/>
        <pc:sldMasterMkLst>
          <pc:docMk/>
          <pc:sldMasterMk cId="1393264618" sldId="2147483748"/>
        </pc:sldMasterMkLst>
        <pc:sldLayoutChg chg="add replId">
          <pc:chgData name="Jasna Kraljić-Cmrk" userId="b3df7782-2a20-4777-9be2-cfd081f46790" providerId="ADAL" clId="{2A31CCF6-33E1-4109-B9A4-0143DFAAB09B}" dt="2020-12-13T09:50:17.121" v="6415" actId="27028"/>
          <pc:sldLayoutMkLst>
            <pc:docMk/>
            <pc:sldMasterMk cId="1393264618" sldId="2147483748"/>
            <pc:sldLayoutMk cId="321807820" sldId="21474837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82738-78C4-4BAE-AFE6-C14276B8FA9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77FFE2B-5B48-4D17-B21A-96E42479FEB3}">
      <dgm:prSet/>
      <dgm:spPr/>
      <dgm:t>
        <a:bodyPr/>
        <a:lstStyle/>
        <a:p>
          <a:r>
            <a:rPr lang="hr-HR" dirty="0"/>
            <a:t>S</a:t>
          </a:r>
          <a:r>
            <a:rPr lang="x-none" dirty="0"/>
            <a:t>imulirana suđenja dobar su primjer iskustvenoga učenja</a:t>
          </a:r>
          <a:endParaRPr lang="hr-HR" dirty="0"/>
        </a:p>
      </dgm:t>
    </dgm:pt>
    <dgm:pt modelId="{CF1E5FE3-F0DB-40DB-82EF-99D4ED331556}" type="parTrans" cxnId="{C48E1C70-5887-40D0-AA3F-78B22360BFD0}">
      <dgm:prSet/>
      <dgm:spPr/>
      <dgm:t>
        <a:bodyPr/>
        <a:lstStyle/>
        <a:p>
          <a:endParaRPr lang="en-US"/>
        </a:p>
      </dgm:t>
    </dgm:pt>
    <dgm:pt modelId="{4E8F450E-E1C6-4F40-9B62-3108984D7462}" type="sibTrans" cxnId="{C48E1C70-5887-40D0-AA3F-78B22360BFD0}">
      <dgm:prSet/>
      <dgm:spPr/>
      <dgm:t>
        <a:bodyPr/>
        <a:lstStyle/>
        <a:p>
          <a:endParaRPr lang="en-US"/>
        </a:p>
      </dgm:t>
    </dgm:pt>
    <dgm:pt modelId="{DBFF221E-43B9-4475-8E81-B4A78C50E11C}">
      <dgm:prSet/>
      <dgm:spPr/>
      <dgm:t>
        <a:bodyPr/>
        <a:lstStyle/>
        <a:p>
          <a:r>
            <a:rPr lang="hr-HR"/>
            <a:t>U</a:t>
          </a:r>
          <a:r>
            <a:rPr lang="x-none"/>
            <a:t>čenici se upoznaju s funkcioniranjem sudbenog sustava</a:t>
          </a:r>
          <a:endParaRPr lang="hr-HR"/>
        </a:p>
      </dgm:t>
    </dgm:pt>
    <dgm:pt modelId="{2F2ABB94-D0D7-4AA5-BC35-CB3D5BE9591E}" type="parTrans" cxnId="{14EEE8A7-19C8-4C89-B41B-557A22051227}">
      <dgm:prSet/>
      <dgm:spPr/>
      <dgm:t>
        <a:bodyPr/>
        <a:lstStyle/>
        <a:p>
          <a:endParaRPr lang="en-US"/>
        </a:p>
      </dgm:t>
    </dgm:pt>
    <dgm:pt modelId="{79EA88E2-4E77-408F-93C3-860757C2DD02}" type="sibTrans" cxnId="{14EEE8A7-19C8-4C89-B41B-557A22051227}">
      <dgm:prSet/>
      <dgm:spPr/>
      <dgm:t>
        <a:bodyPr/>
        <a:lstStyle/>
        <a:p>
          <a:endParaRPr lang="en-US"/>
        </a:p>
      </dgm:t>
    </dgm:pt>
    <dgm:pt modelId="{A086C9E1-151E-4382-BC59-605070CB7ABB}">
      <dgm:prSet/>
      <dgm:spPr/>
      <dgm:t>
        <a:bodyPr/>
        <a:lstStyle/>
        <a:p>
          <a:r>
            <a:rPr lang="hr-HR"/>
            <a:t>S</a:t>
          </a:r>
          <a:r>
            <a:rPr lang="x-none"/>
            <a:t>tječu pravnu pismenost</a:t>
          </a:r>
          <a:endParaRPr lang="hr-HR"/>
        </a:p>
      </dgm:t>
    </dgm:pt>
    <dgm:pt modelId="{89EA3808-C150-4DBC-A299-B92039D783EE}" type="parTrans" cxnId="{61962E20-976A-4DDC-B4BD-1EA26652105A}">
      <dgm:prSet/>
      <dgm:spPr/>
      <dgm:t>
        <a:bodyPr/>
        <a:lstStyle/>
        <a:p>
          <a:endParaRPr lang="en-US"/>
        </a:p>
      </dgm:t>
    </dgm:pt>
    <dgm:pt modelId="{ECB8A1B7-603F-4DAF-86A4-22EC89936E78}" type="sibTrans" cxnId="{61962E20-976A-4DDC-B4BD-1EA26652105A}">
      <dgm:prSet/>
      <dgm:spPr/>
      <dgm:t>
        <a:bodyPr/>
        <a:lstStyle/>
        <a:p>
          <a:endParaRPr lang="en-US"/>
        </a:p>
      </dgm:t>
    </dgm:pt>
    <dgm:pt modelId="{5F89963A-0C24-483B-9034-AE2CA3ECD6A5}">
      <dgm:prSet/>
      <dgm:spPr/>
      <dgm:t>
        <a:bodyPr/>
        <a:lstStyle/>
        <a:p>
          <a:r>
            <a:rPr lang="hr-HR"/>
            <a:t>U</a:t>
          </a:r>
          <a:r>
            <a:rPr lang="x-none"/>
            <a:t>svajaju cjeloživotne vještine </a:t>
          </a:r>
          <a:endParaRPr lang="hr-HR"/>
        </a:p>
      </dgm:t>
    </dgm:pt>
    <dgm:pt modelId="{7357A944-D4AF-4986-86E7-73AC3D622613}" type="parTrans" cxnId="{2CB75446-0836-4D1D-9777-41A530B1F971}">
      <dgm:prSet/>
      <dgm:spPr/>
      <dgm:t>
        <a:bodyPr/>
        <a:lstStyle/>
        <a:p>
          <a:endParaRPr lang="en-US"/>
        </a:p>
      </dgm:t>
    </dgm:pt>
    <dgm:pt modelId="{60DDC578-7DAF-4DB7-A2FB-B8CDD5EE81B0}" type="sibTrans" cxnId="{2CB75446-0836-4D1D-9777-41A530B1F971}">
      <dgm:prSet/>
      <dgm:spPr/>
      <dgm:t>
        <a:bodyPr/>
        <a:lstStyle/>
        <a:p>
          <a:endParaRPr lang="en-US"/>
        </a:p>
      </dgm:t>
    </dgm:pt>
    <dgm:pt modelId="{C6DE27CD-FCF8-42B1-8970-EBE838777716}">
      <dgm:prSet/>
      <dgm:spPr/>
      <dgm:t>
        <a:bodyPr/>
        <a:lstStyle/>
        <a:p>
          <a:r>
            <a:rPr lang="hr-HR"/>
            <a:t>J</a:t>
          </a:r>
          <a:r>
            <a:rPr lang="x-none"/>
            <a:t>ačaju samopouzdanje</a:t>
          </a:r>
          <a:endParaRPr lang="hr-HR"/>
        </a:p>
      </dgm:t>
    </dgm:pt>
    <dgm:pt modelId="{21D55566-B923-4951-B4B4-D0AB1E052213}" type="parTrans" cxnId="{45A08430-2FFF-4F14-998D-15389224476F}">
      <dgm:prSet/>
      <dgm:spPr/>
      <dgm:t>
        <a:bodyPr/>
        <a:lstStyle/>
        <a:p>
          <a:endParaRPr lang="en-US"/>
        </a:p>
      </dgm:t>
    </dgm:pt>
    <dgm:pt modelId="{74ABCFB2-5030-4007-B4A1-766D9ECCDC9E}" type="sibTrans" cxnId="{45A08430-2FFF-4F14-998D-15389224476F}">
      <dgm:prSet/>
      <dgm:spPr/>
      <dgm:t>
        <a:bodyPr/>
        <a:lstStyle/>
        <a:p>
          <a:endParaRPr lang="en-US"/>
        </a:p>
      </dgm:t>
    </dgm:pt>
    <dgm:pt modelId="{C47A457A-3A53-4F58-91E8-C0C4154A3FC3}">
      <dgm:prSet/>
      <dgm:spPr/>
      <dgm:t>
        <a:bodyPr/>
        <a:lstStyle/>
        <a:p>
          <a:r>
            <a:rPr lang="hr-HR"/>
            <a:t>U</a:t>
          </a:r>
          <a:r>
            <a:rPr lang="x-none"/>
            <a:t>če na zabavan način</a:t>
          </a:r>
          <a:endParaRPr lang="hr-HR"/>
        </a:p>
      </dgm:t>
    </dgm:pt>
    <dgm:pt modelId="{EFCB5F08-69B8-40D9-AF34-10BED1BF2589}" type="parTrans" cxnId="{7BD156C1-C1AE-4829-A993-46D8CC38C348}">
      <dgm:prSet/>
      <dgm:spPr/>
      <dgm:t>
        <a:bodyPr/>
        <a:lstStyle/>
        <a:p>
          <a:endParaRPr lang="en-US"/>
        </a:p>
      </dgm:t>
    </dgm:pt>
    <dgm:pt modelId="{77838963-0DAF-4ABF-9213-92B981704C60}" type="sibTrans" cxnId="{7BD156C1-C1AE-4829-A993-46D8CC38C348}">
      <dgm:prSet/>
      <dgm:spPr/>
      <dgm:t>
        <a:bodyPr/>
        <a:lstStyle/>
        <a:p>
          <a:endParaRPr lang="en-US"/>
        </a:p>
      </dgm:t>
    </dgm:pt>
    <dgm:pt modelId="{9CA0A67F-1121-451D-A584-EF12729BA980}" type="pres">
      <dgm:prSet presAssocID="{CF882738-78C4-4BAE-AFE6-C14276B8FA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4A4CBC-4DB4-4EFF-B9A8-33E7165939D1}" type="pres">
      <dgm:prSet presAssocID="{577FFE2B-5B48-4D17-B21A-96E42479FE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393125-8886-4DE0-8E85-B343B3A93871}" type="pres">
      <dgm:prSet presAssocID="{4E8F450E-E1C6-4F40-9B62-3108984D7462}" presName="sibTrans" presStyleCnt="0"/>
      <dgm:spPr/>
    </dgm:pt>
    <dgm:pt modelId="{6EFD57DA-ADE6-4CA6-9E54-BBA6E431B92B}" type="pres">
      <dgm:prSet presAssocID="{DBFF221E-43B9-4475-8E81-B4A78C50E1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A31322-6AF4-40D0-ADB2-2D04E262968B}" type="pres">
      <dgm:prSet presAssocID="{79EA88E2-4E77-408F-93C3-860757C2DD02}" presName="sibTrans" presStyleCnt="0"/>
      <dgm:spPr/>
    </dgm:pt>
    <dgm:pt modelId="{7ABDCC64-1381-4E78-B650-55B4D541E4A8}" type="pres">
      <dgm:prSet presAssocID="{A086C9E1-151E-4382-BC59-605070CB7AB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6E41BF-5855-4219-A70D-4C4B9CD55786}" type="pres">
      <dgm:prSet presAssocID="{ECB8A1B7-603F-4DAF-86A4-22EC89936E78}" presName="sibTrans" presStyleCnt="0"/>
      <dgm:spPr/>
    </dgm:pt>
    <dgm:pt modelId="{F56608A6-B7F0-43C0-8A21-D3588E5AAD4F}" type="pres">
      <dgm:prSet presAssocID="{5F89963A-0C24-483B-9034-AE2CA3ECD6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472659-6736-4C68-9CA3-688EA4BC9652}" type="pres">
      <dgm:prSet presAssocID="{60DDC578-7DAF-4DB7-A2FB-B8CDD5EE81B0}" presName="sibTrans" presStyleCnt="0"/>
      <dgm:spPr/>
    </dgm:pt>
    <dgm:pt modelId="{D0B1A3E2-EF03-46D2-A4C9-FCCE47B7830C}" type="pres">
      <dgm:prSet presAssocID="{C6DE27CD-FCF8-42B1-8970-EBE8387777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83C467-64DC-429B-A59F-B6A457D07F7E}" type="pres">
      <dgm:prSet presAssocID="{74ABCFB2-5030-4007-B4A1-766D9ECCDC9E}" presName="sibTrans" presStyleCnt="0"/>
      <dgm:spPr/>
    </dgm:pt>
    <dgm:pt modelId="{394C642C-CAA6-441E-9669-9E006F78DD1F}" type="pres">
      <dgm:prSet presAssocID="{C47A457A-3A53-4F58-91E8-C0C4154A3F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A08430-2FFF-4F14-998D-15389224476F}" srcId="{CF882738-78C4-4BAE-AFE6-C14276B8FA9D}" destId="{C6DE27CD-FCF8-42B1-8970-EBE838777716}" srcOrd="4" destOrd="0" parTransId="{21D55566-B923-4951-B4B4-D0AB1E052213}" sibTransId="{74ABCFB2-5030-4007-B4A1-766D9ECCDC9E}"/>
    <dgm:cxn modelId="{C48E1C70-5887-40D0-AA3F-78B22360BFD0}" srcId="{CF882738-78C4-4BAE-AFE6-C14276B8FA9D}" destId="{577FFE2B-5B48-4D17-B21A-96E42479FEB3}" srcOrd="0" destOrd="0" parTransId="{CF1E5FE3-F0DB-40DB-82EF-99D4ED331556}" sibTransId="{4E8F450E-E1C6-4F40-9B62-3108984D7462}"/>
    <dgm:cxn modelId="{7BD156C1-C1AE-4829-A993-46D8CC38C348}" srcId="{CF882738-78C4-4BAE-AFE6-C14276B8FA9D}" destId="{C47A457A-3A53-4F58-91E8-C0C4154A3FC3}" srcOrd="5" destOrd="0" parTransId="{EFCB5F08-69B8-40D9-AF34-10BED1BF2589}" sibTransId="{77838963-0DAF-4ABF-9213-92B981704C60}"/>
    <dgm:cxn modelId="{FE234E49-DF14-429D-B20B-F74938B65FED}" type="presOf" srcId="{DBFF221E-43B9-4475-8E81-B4A78C50E11C}" destId="{6EFD57DA-ADE6-4CA6-9E54-BBA6E431B92B}" srcOrd="0" destOrd="0" presId="urn:microsoft.com/office/officeart/2005/8/layout/default"/>
    <dgm:cxn modelId="{E9049BE3-ABCF-40AD-8091-16A599D39A11}" type="presOf" srcId="{577FFE2B-5B48-4D17-B21A-96E42479FEB3}" destId="{FE4A4CBC-4DB4-4EFF-B9A8-33E7165939D1}" srcOrd="0" destOrd="0" presId="urn:microsoft.com/office/officeart/2005/8/layout/default"/>
    <dgm:cxn modelId="{BA3D76F3-0365-4D4A-AD6A-DC6963656C84}" type="presOf" srcId="{CF882738-78C4-4BAE-AFE6-C14276B8FA9D}" destId="{9CA0A67F-1121-451D-A584-EF12729BA980}" srcOrd="0" destOrd="0" presId="urn:microsoft.com/office/officeart/2005/8/layout/default"/>
    <dgm:cxn modelId="{B52B517D-29F7-46A2-A1D3-E9252B99E71E}" type="presOf" srcId="{C47A457A-3A53-4F58-91E8-C0C4154A3FC3}" destId="{394C642C-CAA6-441E-9669-9E006F78DD1F}" srcOrd="0" destOrd="0" presId="urn:microsoft.com/office/officeart/2005/8/layout/default"/>
    <dgm:cxn modelId="{61962E20-976A-4DDC-B4BD-1EA26652105A}" srcId="{CF882738-78C4-4BAE-AFE6-C14276B8FA9D}" destId="{A086C9E1-151E-4382-BC59-605070CB7ABB}" srcOrd="2" destOrd="0" parTransId="{89EA3808-C150-4DBC-A299-B92039D783EE}" sibTransId="{ECB8A1B7-603F-4DAF-86A4-22EC89936E78}"/>
    <dgm:cxn modelId="{14EEE8A7-19C8-4C89-B41B-557A22051227}" srcId="{CF882738-78C4-4BAE-AFE6-C14276B8FA9D}" destId="{DBFF221E-43B9-4475-8E81-B4A78C50E11C}" srcOrd="1" destOrd="0" parTransId="{2F2ABB94-D0D7-4AA5-BC35-CB3D5BE9591E}" sibTransId="{79EA88E2-4E77-408F-93C3-860757C2DD02}"/>
    <dgm:cxn modelId="{2CB75446-0836-4D1D-9777-41A530B1F971}" srcId="{CF882738-78C4-4BAE-AFE6-C14276B8FA9D}" destId="{5F89963A-0C24-483B-9034-AE2CA3ECD6A5}" srcOrd="3" destOrd="0" parTransId="{7357A944-D4AF-4986-86E7-73AC3D622613}" sibTransId="{60DDC578-7DAF-4DB7-A2FB-B8CDD5EE81B0}"/>
    <dgm:cxn modelId="{412418C2-CF44-40B1-9414-F0114B863FAD}" type="presOf" srcId="{C6DE27CD-FCF8-42B1-8970-EBE838777716}" destId="{D0B1A3E2-EF03-46D2-A4C9-FCCE47B7830C}" srcOrd="0" destOrd="0" presId="urn:microsoft.com/office/officeart/2005/8/layout/default"/>
    <dgm:cxn modelId="{27DBE89C-6264-4EFD-92B7-6BFBD4D3EC3D}" type="presOf" srcId="{A086C9E1-151E-4382-BC59-605070CB7ABB}" destId="{7ABDCC64-1381-4E78-B650-55B4D541E4A8}" srcOrd="0" destOrd="0" presId="urn:microsoft.com/office/officeart/2005/8/layout/default"/>
    <dgm:cxn modelId="{89B39473-90BD-4080-BC9E-7B8C22C734CC}" type="presOf" srcId="{5F89963A-0C24-483B-9034-AE2CA3ECD6A5}" destId="{F56608A6-B7F0-43C0-8A21-D3588E5AAD4F}" srcOrd="0" destOrd="0" presId="urn:microsoft.com/office/officeart/2005/8/layout/default"/>
    <dgm:cxn modelId="{5CD88C2B-EACA-4238-8024-E03724C5BBA0}" type="presParOf" srcId="{9CA0A67F-1121-451D-A584-EF12729BA980}" destId="{FE4A4CBC-4DB4-4EFF-B9A8-33E7165939D1}" srcOrd="0" destOrd="0" presId="urn:microsoft.com/office/officeart/2005/8/layout/default"/>
    <dgm:cxn modelId="{9D020A79-2161-46EA-BD55-0857B6F36C03}" type="presParOf" srcId="{9CA0A67F-1121-451D-A584-EF12729BA980}" destId="{A5393125-8886-4DE0-8E85-B343B3A93871}" srcOrd="1" destOrd="0" presId="urn:microsoft.com/office/officeart/2005/8/layout/default"/>
    <dgm:cxn modelId="{4231FD9C-061E-4796-ACB7-7DCF2785906F}" type="presParOf" srcId="{9CA0A67F-1121-451D-A584-EF12729BA980}" destId="{6EFD57DA-ADE6-4CA6-9E54-BBA6E431B92B}" srcOrd="2" destOrd="0" presId="urn:microsoft.com/office/officeart/2005/8/layout/default"/>
    <dgm:cxn modelId="{CAD15E03-C4B7-4CAA-80CD-ACE0E8ED78EC}" type="presParOf" srcId="{9CA0A67F-1121-451D-A584-EF12729BA980}" destId="{E6A31322-6AF4-40D0-ADB2-2D04E262968B}" srcOrd="3" destOrd="0" presId="urn:microsoft.com/office/officeart/2005/8/layout/default"/>
    <dgm:cxn modelId="{39D99F4D-C1E7-4E0B-9EEA-496766BB3866}" type="presParOf" srcId="{9CA0A67F-1121-451D-A584-EF12729BA980}" destId="{7ABDCC64-1381-4E78-B650-55B4D541E4A8}" srcOrd="4" destOrd="0" presId="urn:microsoft.com/office/officeart/2005/8/layout/default"/>
    <dgm:cxn modelId="{626D4583-327E-452D-86E3-9F425CA272F0}" type="presParOf" srcId="{9CA0A67F-1121-451D-A584-EF12729BA980}" destId="{346E41BF-5855-4219-A70D-4C4B9CD55786}" srcOrd="5" destOrd="0" presId="urn:microsoft.com/office/officeart/2005/8/layout/default"/>
    <dgm:cxn modelId="{7169FC2D-0836-43B3-A980-FC3DBA6FDC62}" type="presParOf" srcId="{9CA0A67F-1121-451D-A584-EF12729BA980}" destId="{F56608A6-B7F0-43C0-8A21-D3588E5AAD4F}" srcOrd="6" destOrd="0" presId="urn:microsoft.com/office/officeart/2005/8/layout/default"/>
    <dgm:cxn modelId="{EB419D4D-BC38-4248-977E-86F3E402FE57}" type="presParOf" srcId="{9CA0A67F-1121-451D-A584-EF12729BA980}" destId="{F5472659-6736-4C68-9CA3-688EA4BC9652}" srcOrd="7" destOrd="0" presId="urn:microsoft.com/office/officeart/2005/8/layout/default"/>
    <dgm:cxn modelId="{F48ADA42-0754-4710-9E5E-52D0C39DBE71}" type="presParOf" srcId="{9CA0A67F-1121-451D-A584-EF12729BA980}" destId="{D0B1A3E2-EF03-46D2-A4C9-FCCE47B7830C}" srcOrd="8" destOrd="0" presId="urn:microsoft.com/office/officeart/2005/8/layout/default"/>
    <dgm:cxn modelId="{D91A4CE0-063B-49BA-B09C-8427C759F3DB}" type="presParOf" srcId="{9CA0A67F-1121-451D-A584-EF12729BA980}" destId="{BA83C467-64DC-429B-A59F-B6A457D07F7E}" srcOrd="9" destOrd="0" presId="urn:microsoft.com/office/officeart/2005/8/layout/default"/>
    <dgm:cxn modelId="{FAEBF2BF-24A5-46E5-815B-3E196589A076}" type="presParOf" srcId="{9CA0A67F-1121-451D-A584-EF12729BA980}" destId="{394C642C-CAA6-441E-9669-9E006F78DD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0EEC9-086C-417C-B7A8-BC24E901C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035B1E-BFDA-4BE7-99D8-D87A1F79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B03E60-3098-435B-B04B-E18E5DED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AD3D47-6736-4A1F-8CBB-BACE0185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C1162E-7599-4E04-AAF3-BC1C6A4D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3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4DB4C-CB97-4595-BA60-6C8E6864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5C74C1-C439-4C0D-A6E1-FA8110E2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08660-C45F-4A3E-BA87-E476300D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D13A6-0CCB-4E82-A3B3-DF6C01F7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32A5A-E20C-4BE8-B3F1-0D464876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9B8FFD-33E3-49A0-9056-4D300626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682909-6CAE-4010-B802-1CB599779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61EF23-4AB3-4495-BB29-9C3B0BAD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14F615-C92B-4855-ADBA-6BC214C8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018A2-4909-47A8-9C48-A907D239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875F8-E83B-4DD1-BA47-E09A5879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26A245-C186-4A1A-B9D3-27E0C97F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0EB98A-4095-47B2-A951-6BAC2557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D000-0F4B-499C-AA36-D99D8BF05C4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2F6809-2C83-4178-A36E-A0C91EAC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0F110-62E2-48BC-B1FE-08826B9C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A960A-0389-4395-B4E3-5D6773C1C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98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69A-5DBF-D54D-8A47-69DAE455C228}" type="datetime1">
              <a:rPr lang="hr-HR" smtClean="0"/>
              <a:t>15.3.2021.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Zagreb, 13. studenoga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7DA7-E74A-F746-ABFB-DF9F97B0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C3F62-081F-4D69-9D86-B379B749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8B6D4-CADD-4DB2-8713-03FCDAEC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5F844-A1C7-44EA-807D-B8045CD2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AEFB-5BE2-4F69-8168-74CD8A4BF4E6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65397F-774B-4256-80F5-3C42C168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634D14-AFC5-4C3B-9EF3-201A7C67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1569-66E4-420D-BAD9-7C0782BE46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1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93021-87D1-4190-A5F5-DBCBFA60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A18949-881F-4841-A9BD-1F445DA9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2F69F0-570C-49BC-9A07-7A97E823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8D87A-2CA3-451C-8341-D3764A2B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A3286B-707E-4275-BB01-D1D0ED4D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46231-15B5-4B5A-9C56-57078D98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FD009C-9F3B-4DC0-8A77-68F85A931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D45B44-B42C-424A-AB95-AE23731F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7B8B68-44B5-41E5-98E3-E0E5083E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FE343-DAF5-4052-9345-6B8FDE18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1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5DE9D-22B1-49F7-9734-24F51C70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42EF3-3D0A-46DE-89AC-1AC844CB5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1F282F-FCFA-4E87-BCA2-FB6124A87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20486E-3DEA-485C-94AA-52BD58B7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4D7D05-AE10-4CE6-9234-B2148026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7FDED-332C-422E-8A92-FEBE8EB1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C00F-5D5B-4EB2-A10E-4DD5778B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121ECE-AE6D-458F-BB29-29206473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592BB1-21F0-4055-A6D9-76643B497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EE44F7-522C-4BB3-8AF7-4E1DFC467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A8EFA20-CF10-4C88-AC0F-2EE6846A1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EC53B7-C9D2-4BA0-AEF7-7CB2CCD6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44E49E-26A0-4F03-8413-4CDD6F22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B8FD99-3F12-4A13-9891-CCC6D976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E94B-F4BE-4551-8B79-2CA45F47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246400-18EE-4E30-9BC2-410FF150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FBA492-1461-42AC-95E9-C8C5EFF3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0F128F-C5C5-40E6-9D17-32BAF16C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5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67FDE2-C8D7-44D3-B3AD-39D4B39B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CD5277-34DC-4602-873E-864459BE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4CDBBD-AA7D-4C58-A56C-60087B39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9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97385-6257-437C-A15B-BA2F3B2B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CBE22-56F3-4B0A-A24E-39AB39C1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EBF7ED-7384-4BA2-8090-88A33CC9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208655-28B3-4391-88DC-FBC1C244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F89CE-FADB-4AB2-A576-992BE4C0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114535-175C-4BE6-AE1F-18AAE799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5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8F5C6-19B9-4425-A048-7C48592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70BEE61-79CE-4BCB-91B5-7CAF2113E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CA5DEE-C99D-4117-8F2C-B82613DD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C47B5-CEB4-410C-AC12-F3596D35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F8E37B-9AE1-4894-9312-8C3FF0CD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AD424A-9825-4C6E-9D6E-B5598766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AE5736-1F51-48DF-9540-280A2D8E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7A2C39-A75C-4383-BF21-0878291D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78967-EB0E-4013-A768-719FF92B1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BD3ED-015F-4D71-ADE2-ED5836971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B7148-0384-497D-8B91-5861424F4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B80930-4B7C-425A-9DA8-AB0112E6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6D1B3-0270-4766-8A58-3EB32DC88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2C5D73-F7DB-4075-AEE5-ABDF52CE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D000-0F4B-499C-AA36-D99D8BF05C4C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3D9E99-7A20-4916-958E-5B11BBBBA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AADC47-0D67-495B-8BE4-DE63DEF47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960A-0389-4395-B4E3-5D6773C1C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62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23CE-EE79-3D4B-B435-CBFA6A552C3F}" type="datetime1">
              <a:rPr lang="hr-HR" smtClean="0"/>
              <a:t>15.3.2021.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Zagreb, 13. studenoga 2017.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7DA7-E74A-F746-ABFB-DF9F97B0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CAD8A4-9662-49EF-85B9-85B18F386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B5B58A-540E-4B45-B85B-CBF0547E4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30CD8D-4C9E-4A7D-83EE-69ECEA327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AEFB-5BE2-4F69-8168-74CD8A4BF4E6}" type="datetimeFigureOut">
              <a:rPr lang="hr-HR" smtClean="0"/>
              <a:t>15.3.2021.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E50423-C1F6-4181-ACD7-4B8978E0A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A8CA9-D31A-475A-B3C2-BA5FBA10F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61569-66E4-420D-BAD9-7C0782BE46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26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kparkusd.org/cms/lib/CA01000794/Centricity/Domain/295/Mock_Trial/Mock_Trial_Guid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SIMULIRANA SUĐENJA KAO METODA POUČAVANJA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 fontScale="77500" lnSpcReduction="20000"/>
          </a:bodyPr>
          <a:lstStyle/>
          <a:p>
            <a:r>
              <a:rPr lang="x-none" dirty="0"/>
              <a:t>Jasna Kraljić-Cmrk</a:t>
            </a:r>
          </a:p>
          <a:p>
            <a:r>
              <a:rPr lang="x-none" dirty="0" err="1"/>
              <a:t>Županijsko</a:t>
            </a:r>
            <a:r>
              <a:rPr lang="x-none" dirty="0"/>
              <a:t> </a:t>
            </a:r>
            <a:r>
              <a:rPr lang="x-none" dirty="0" err="1"/>
              <a:t>stručno</a:t>
            </a:r>
            <a:r>
              <a:rPr lang="x-none" dirty="0"/>
              <a:t> </a:t>
            </a:r>
            <a:r>
              <a:rPr lang="x-none" dirty="0" err="1"/>
              <a:t>vijeće</a:t>
            </a:r>
            <a:r>
              <a:rPr lang="x-none" dirty="0"/>
              <a:t> za GOO </a:t>
            </a:r>
            <a:r>
              <a:rPr lang="x-none" dirty="0" err="1"/>
              <a:t>i</a:t>
            </a:r>
            <a:r>
              <a:rPr lang="x-none" dirty="0"/>
              <a:t> </a:t>
            </a:r>
            <a:r>
              <a:rPr lang="x-none" dirty="0" err="1"/>
              <a:t>ostale</a:t>
            </a:r>
            <a:r>
              <a:rPr lang="x-none" dirty="0"/>
              <a:t> MT, 17. </a:t>
            </a:r>
            <a:r>
              <a:rPr lang="x-none" dirty="0" err="1"/>
              <a:t>prosinca</a:t>
            </a:r>
            <a:r>
              <a:rPr lang="x-none" dirty="0"/>
              <a:t> 2020.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21C24-AB88-4524-BA20-06E7703E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x-none" b="1">
                <a:solidFill>
                  <a:srgbClr val="000000"/>
                </a:solidFill>
              </a:rPr>
              <a:t>Dostupni materijali</a:t>
            </a:r>
            <a:endParaRPr lang="hr-HR" b="1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1420F0-DA6D-469F-8E6D-7AF37B44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  <a:hlinkClick r:id="rId3"/>
              </a:rPr>
              <a:t>https://www.oakparkusd.org/cms/lib/CA01000794/Centricity/Domain/295/Mock_Trial/Mock_Trial_Guide.pdf</a:t>
            </a:r>
            <a:endParaRPr lang="x-none" sz="2000" dirty="0">
              <a:solidFill>
                <a:srgbClr val="000000"/>
              </a:solidFill>
            </a:endParaRPr>
          </a:p>
          <a:p>
            <a:r>
              <a:rPr lang="hr-HR" sz="2000" dirty="0">
                <a:solidFill>
                  <a:srgbClr val="000000"/>
                </a:solidFill>
              </a:rPr>
              <a:t>P</a:t>
            </a:r>
            <a:r>
              <a:rPr lang="x-none" sz="2000" dirty="0">
                <a:solidFill>
                  <a:srgbClr val="000000"/>
                </a:solidFill>
              </a:rPr>
              <a:t>riča o Ivici i Marici, Tri praščića</a:t>
            </a:r>
          </a:p>
          <a:p>
            <a:r>
              <a:rPr lang="x-none" sz="2000" dirty="0">
                <a:solidFill>
                  <a:srgbClr val="000000"/>
                </a:solidFill>
              </a:rPr>
              <a:t>Suđenje Antigoni, </a:t>
            </a:r>
            <a:r>
              <a:rPr lang="x-none" sz="2000" dirty="0" err="1">
                <a:solidFill>
                  <a:srgbClr val="000000"/>
                </a:solidFill>
              </a:rPr>
              <a:t>Macbethu</a:t>
            </a:r>
            <a:r>
              <a:rPr lang="x-none" sz="2000" dirty="0">
                <a:solidFill>
                  <a:srgbClr val="000000"/>
                </a:solidFill>
              </a:rPr>
              <a:t>, </a:t>
            </a:r>
            <a:r>
              <a:rPr lang="x-none" sz="2000" dirty="0" err="1">
                <a:solidFill>
                  <a:srgbClr val="000000"/>
                </a:solidFill>
              </a:rPr>
              <a:t>Gallileu</a:t>
            </a:r>
            <a:endParaRPr lang="x-none" sz="2000" dirty="0">
              <a:solidFill>
                <a:srgbClr val="000000"/>
              </a:solidFill>
            </a:endParaRPr>
          </a:p>
          <a:p>
            <a:r>
              <a:rPr lang="x-none" sz="2000" dirty="0">
                <a:solidFill>
                  <a:srgbClr val="000000"/>
                </a:solidFill>
              </a:rPr>
              <a:t>Država protiv Randalla – tučnjava u baru</a:t>
            </a:r>
          </a:p>
          <a:p>
            <a:r>
              <a:rPr lang="x-none" sz="2000" dirty="0">
                <a:solidFill>
                  <a:srgbClr val="000000"/>
                </a:solidFill>
              </a:rPr>
              <a:t>Vickers vs Hearst – slučaj odgovornosti davanja alkohola već pijanom gostu koji skrivljuje prometnu nesreću</a:t>
            </a:r>
          </a:p>
          <a:p>
            <a:r>
              <a:rPr lang="hr-HR" sz="2000" dirty="0">
                <a:solidFill>
                  <a:srgbClr val="000000"/>
                </a:solidFill>
              </a:rPr>
              <a:t>S</a:t>
            </a:r>
            <a:r>
              <a:rPr lang="x-none" sz="2000" dirty="0">
                <a:solidFill>
                  <a:srgbClr val="000000"/>
                </a:solidFill>
              </a:rPr>
              <a:t>lučajevi s Državne smotre</a:t>
            </a:r>
            <a:endParaRPr lang="hr-HR" sz="2000" dirty="0">
              <a:solidFill>
                <a:srgbClr val="000000"/>
              </a:solidFill>
            </a:endParaRPr>
          </a:p>
          <a:p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tool, hammer, indoor, dark&#10;&#10;Description automatically generated">
            <a:extLst>
              <a:ext uri="{FF2B5EF4-FFF2-40B4-BE49-F238E27FC236}">
                <a16:creationId xmlns:a16="http://schemas.microsoft.com/office/drawing/2014/main" xmlns="" id="{1E0D6388-AED8-4963-830F-F041757A4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4270" y="2111176"/>
            <a:ext cx="4173559" cy="26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C01AC3-CF5C-4625-89F9-C0987ABE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21294"/>
            <a:ext cx="4243589" cy="114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6600" b="1" dirty="0"/>
              <a:t>Postupak</a:t>
            </a:r>
            <a:endParaRPr lang="hr-HR" sz="6600" dirty="0"/>
          </a:p>
        </p:txBody>
      </p:sp>
      <p:pic>
        <p:nvPicPr>
          <p:cNvPr id="8" name="Picture 7" descr="A picture containing tool, hammer, indoor, dark&#10;&#10;Description automatically generated">
            <a:extLst>
              <a:ext uri="{FF2B5EF4-FFF2-40B4-BE49-F238E27FC236}">
                <a16:creationId xmlns:a16="http://schemas.microsoft.com/office/drawing/2014/main" xmlns="" id="{759A6ECB-7C70-4617-BD18-CFE433C0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696" y="1632171"/>
            <a:ext cx="6205224" cy="35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2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41580-740C-48AC-97EB-3C74018A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1</a:t>
            </a:r>
            <a:r>
              <a:rPr lang="en-US" sz="5400" b="1" dirty="0"/>
              <a:t>.</a:t>
            </a:r>
            <a:r>
              <a:rPr lang="x-none" sz="5400" b="1" dirty="0"/>
              <a:t> Rječnik sudnice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131F2-FC96-4D35-9F86-0666D1B5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08" y="2300397"/>
            <a:ext cx="8074815" cy="2800395"/>
          </a:xfrm>
        </p:spPr>
        <p:txBody>
          <a:bodyPr anchor="t">
            <a:noAutofit/>
          </a:bodyPr>
          <a:lstStyle/>
          <a:p>
            <a:r>
              <a:rPr lang="hr-HR" sz="2400" dirty="0">
                <a:solidFill>
                  <a:srgbClr val="00B050"/>
                </a:solidFill>
              </a:rPr>
              <a:t>O</a:t>
            </a:r>
            <a:r>
              <a:rPr lang="x-none" sz="2400" dirty="0">
                <a:solidFill>
                  <a:srgbClr val="00B050"/>
                </a:solidFill>
              </a:rPr>
              <a:t>bjasniti tehničke i stručne pojmove: npr.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T</a:t>
            </a:r>
            <a:r>
              <a:rPr lang="x-none" sz="2400" dirty="0">
                <a:solidFill>
                  <a:srgbClr val="00B050"/>
                </a:solidFill>
              </a:rPr>
              <a:t>užitelj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T</a:t>
            </a:r>
            <a:r>
              <a:rPr lang="x-none" sz="2400" dirty="0">
                <a:solidFill>
                  <a:srgbClr val="00B050"/>
                </a:solidFill>
              </a:rPr>
              <a:t>uženik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S</a:t>
            </a:r>
            <a:r>
              <a:rPr lang="x-none" sz="2400" dirty="0">
                <a:solidFill>
                  <a:srgbClr val="00B050"/>
                </a:solidFill>
              </a:rPr>
              <a:t>udac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T</a:t>
            </a:r>
            <a:r>
              <a:rPr lang="x-none" sz="2400" dirty="0">
                <a:solidFill>
                  <a:srgbClr val="00B050"/>
                </a:solidFill>
              </a:rPr>
              <a:t>eret dokazivanja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T</a:t>
            </a:r>
            <a:r>
              <a:rPr lang="x-none" sz="2400" dirty="0">
                <a:solidFill>
                  <a:srgbClr val="00B050"/>
                </a:solidFill>
              </a:rPr>
              <a:t>užba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x-none" sz="2400" dirty="0">
                <a:solidFill>
                  <a:srgbClr val="00B050"/>
                </a:solidFill>
              </a:rPr>
              <a:t>Prigovor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</a:rPr>
              <a:t>S</a:t>
            </a:r>
            <a:r>
              <a:rPr lang="x-none" sz="2400" dirty="0">
                <a:solidFill>
                  <a:srgbClr val="00B050"/>
                </a:solidFill>
              </a:rPr>
              <a:t>udski vještak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9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D2EB7-50F2-4042-8916-02F1DF5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8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2</a:t>
            </a:r>
            <a:r>
              <a:rPr lang="en-US" sz="5400" b="1" dirty="0"/>
              <a:t>.</a:t>
            </a:r>
            <a:r>
              <a:rPr lang="x-none" sz="5400" b="1" dirty="0"/>
              <a:t> Predmet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D685E-F3BD-42E2-A500-D8C05359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2" y="2027018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x-none" sz="24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rgbClr val="FF0000"/>
                </a:solidFill>
              </a:rPr>
              <a:t> Uvođenje u predmet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O</a:t>
            </a:r>
            <a:r>
              <a:rPr lang="x-none" dirty="0">
                <a:solidFill>
                  <a:srgbClr val="FF0000"/>
                </a:solidFill>
              </a:rPr>
              <a:t>bjasniti predmet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R</a:t>
            </a:r>
            <a:r>
              <a:rPr lang="x-none" dirty="0">
                <a:solidFill>
                  <a:srgbClr val="FF0000"/>
                </a:solidFill>
              </a:rPr>
              <a:t>azgovor o konkretnoj životnoj situaciji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U</a:t>
            </a:r>
            <a:r>
              <a:rPr lang="x-none" dirty="0">
                <a:solidFill>
                  <a:srgbClr val="FF0000"/>
                </a:solidFill>
              </a:rPr>
              <a:t>tvrđene činjenice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x-none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S</a:t>
            </a:r>
            <a:r>
              <a:rPr lang="x-none" dirty="0">
                <a:solidFill>
                  <a:srgbClr val="FF0000"/>
                </a:solidFill>
              </a:rPr>
              <a:t>trategije: vremenska lenta, kviz: </a:t>
            </a:r>
            <a:r>
              <a:rPr lang="x-none" i="1" dirty="0">
                <a:solidFill>
                  <a:srgbClr val="FF0000"/>
                </a:solidFill>
              </a:rPr>
              <a:t>tko je što rekao</a:t>
            </a:r>
            <a:r>
              <a:rPr lang="x-none" dirty="0">
                <a:solidFill>
                  <a:srgbClr val="FF0000"/>
                </a:solidFill>
              </a:rPr>
              <a:t>, Vennov dijagram, kratki skečevi, igranje uloga</a:t>
            </a:r>
          </a:p>
          <a:p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2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016406-0A46-4460-8DD2-7BF14369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64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3</a:t>
            </a:r>
            <a:r>
              <a:rPr lang="en-US" sz="5400" b="1" dirty="0"/>
              <a:t>.</a:t>
            </a:r>
            <a:r>
              <a:rPr lang="x-none" sz="5400" b="1" dirty="0"/>
              <a:t> Podjela uloga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98EF9-6F61-4B7A-BB27-DDA7B6CA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4" y="2027018"/>
            <a:ext cx="8074815" cy="4002995"/>
          </a:xfrm>
        </p:spPr>
        <p:txBody>
          <a:bodyPr anchor="t">
            <a:no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S</a:t>
            </a:r>
            <a:r>
              <a:rPr lang="x-none" sz="2400" dirty="0">
                <a:solidFill>
                  <a:srgbClr val="0070C0"/>
                </a:solidFill>
              </a:rPr>
              <a:t>udac – sudsko vijeće</a:t>
            </a:r>
          </a:p>
          <a:p>
            <a:r>
              <a:rPr lang="hr-HR" sz="2400" dirty="0">
                <a:solidFill>
                  <a:srgbClr val="0070C0"/>
                </a:solidFill>
              </a:rPr>
              <a:t>D</a:t>
            </a:r>
            <a:r>
              <a:rPr lang="x-none" sz="2400" dirty="0">
                <a:solidFill>
                  <a:srgbClr val="0070C0"/>
                </a:solidFill>
              </a:rPr>
              <a:t>vije skupine 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x-none" dirty="0">
                <a:solidFill>
                  <a:srgbClr val="0070C0"/>
                </a:solidFill>
              </a:rPr>
              <a:t>jedna skupina zastupa osobu ili grupu koja tuži – tužitelja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hr-HR" dirty="0">
                <a:solidFill>
                  <a:srgbClr val="0070C0"/>
                </a:solidFill>
              </a:rPr>
              <a:t>D</a:t>
            </a:r>
            <a:r>
              <a:rPr lang="x-none" dirty="0">
                <a:solidFill>
                  <a:srgbClr val="0070C0"/>
                </a:solidFill>
              </a:rPr>
              <a:t>ruga skupina zastupa osobu ili grupu koja se brani – branitelja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Odvjetnici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Svjedoci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Važnost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timskog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rada</a:t>
            </a:r>
            <a:endParaRPr lang="x-none" dirty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endParaRPr lang="x-none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Porota</a:t>
            </a:r>
            <a:r>
              <a:rPr lang="en-US" sz="2400" dirty="0">
                <a:solidFill>
                  <a:srgbClr val="0070C0"/>
                </a:solidFill>
              </a:rPr>
              <a:t> ?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3BB0E-E3C4-47B7-95A0-EF3FE6E5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749827"/>
            <a:ext cx="9539514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4</a:t>
            </a:r>
            <a:r>
              <a:rPr lang="en-US" sz="5400" b="1" dirty="0"/>
              <a:t>.</a:t>
            </a:r>
            <a:r>
              <a:rPr lang="x-none" sz="5400" b="1" dirty="0"/>
              <a:t> Priprema iznošenja argumenata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7D5E6C-90A2-4433-95A2-0DD4AD4F6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46" y="1935669"/>
            <a:ext cx="8074815" cy="2800395"/>
          </a:xfrm>
        </p:spPr>
        <p:txBody>
          <a:bodyPr anchor="t">
            <a:noAutofit/>
          </a:bodyPr>
          <a:lstStyle/>
          <a:p>
            <a:endParaRPr lang="x-none" sz="2400" dirty="0">
              <a:solidFill>
                <a:srgbClr val="7030A0"/>
              </a:solidFill>
            </a:endParaRPr>
          </a:p>
          <a:p>
            <a:r>
              <a:rPr lang="hr-HR" sz="2400" dirty="0">
                <a:solidFill>
                  <a:srgbClr val="7030A0"/>
                </a:solidFill>
              </a:rPr>
              <a:t>S</a:t>
            </a:r>
            <a:r>
              <a:rPr lang="x-none" sz="2400" dirty="0">
                <a:solidFill>
                  <a:srgbClr val="7030A0"/>
                </a:solidFill>
              </a:rPr>
              <a:t>vaka skupina priprema argumente koje će iznijeti njegova strana u sporu</a:t>
            </a:r>
          </a:p>
          <a:p>
            <a:r>
              <a:rPr lang="hr-HR" sz="2400" dirty="0">
                <a:solidFill>
                  <a:srgbClr val="7030A0"/>
                </a:solidFill>
              </a:rPr>
              <a:t>O</a:t>
            </a:r>
            <a:r>
              <a:rPr lang="x-none" sz="2400" dirty="0">
                <a:solidFill>
                  <a:srgbClr val="7030A0"/>
                </a:solidFill>
              </a:rPr>
              <a:t>dabrati svjedoke, odvjetnike, vještaka</a:t>
            </a:r>
          </a:p>
          <a:p>
            <a:r>
              <a:rPr lang="hr-HR" sz="2400" dirty="0">
                <a:solidFill>
                  <a:srgbClr val="7030A0"/>
                </a:solidFill>
              </a:rPr>
              <a:t>P</a:t>
            </a:r>
            <a:r>
              <a:rPr lang="x-none" sz="2400" dirty="0">
                <a:solidFill>
                  <a:srgbClr val="7030A0"/>
                </a:solidFill>
              </a:rPr>
              <a:t>redvidjeti argumente suprotne strane i kako odgovoriti na njih</a:t>
            </a:r>
          </a:p>
          <a:p>
            <a:r>
              <a:rPr lang="hr-HR" sz="2400" dirty="0">
                <a:solidFill>
                  <a:srgbClr val="7030A0"/>
                </a:solidFill>
              </a:rPr>
              <a:t>D</a:t>
            </a:r>
            <a:r>
              <a:rPr lang="x-none" sz="2400" dirty="0">
                <a:solidFill>
                  <a:srgbClr val="7030A0"/>
                </a:solidFill>
              </a:rPr>
              <a:t>obro proučiti slijed sudskog postupka</a:t>
            </a:r>
          </a:p>
          <a:p>
            <a:r>
              <a:rPr lang="hr-HR" sz="2400" dirty="0">
                <a:solidFill>
                  <a:srgbClr val="7030A0"/>
                </a:solidFill>
              </a:rPr>
              <a:t>N</a:t>
            </a:r>
            <a:r>
              <a:rPr lang="x-none" sz="2400" dirty="0">
                <a:solidFill>
                  <a:srgbClr val="7030A0"/>
                </a:solidFill>
              </a:rPr>
              <a:t>ačin ophođenja, kako se obratiti sucu</a:t>
            </a:r>
          </a:p>
          <a:p>
            <a:r>
              <a:rPr lang="hr-HR" sz="2400" dirty="0">
                <a:solidFill>
                  <a:srgbClr val="7030A0"/>
                </a:solidFill>
              </a:rPr>
              <a:t>D</a:t>
            </a:r>
            <a:r>
              <a:rPr lang="x-none" sz="2400" dirty="0">
                <a:solidFill>
                  <a:srgbClr val="7030A0"/>
                </a:solidFill>
              </a:rPr>
              <a:t>obro uvježbati </a:t>
            </a:r>
          </a:p>
          <a:p>
            <a:pPr marL="0" indent="0">
              <a:buNone/>
            </a:pPr>
            <a:endParaRPr lang="hr-HR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EFAB2-2206-4900-BC1F-942322C8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39603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Sudnica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F4DA61-8329-4917-9292-99A90625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29707"/>
            <a:ext cx="8074815" cy="2800395"/>
          </a:xfrm>
        </p:spPr>
        <p:txBody>
          <a:bodyPr anchor="t">
            <a:normAutofit/>
          </a:bodyPr>
          <a:lstStyle/>
          <a:p>
            <a:endParaRPr lang="x-none" sz="2400" dirty="0">
              <a:solidFill>
                <a:srgbClr val="FFC000"/>
              </a:solidFill>
            </a:endParaRPr>
          </a:p>
          <a:p>
            <a:r>
              <a:rPr lang="hr-HR" sz="2400" dirty="0">
                <a:solidFill>
                  <a:srgbClr val="FFC000"/>
                </a:solidFill>
              </a:rPr>
              <a:t>P</a:t>
            </a:r>
            <a:r>
              <a:rPr lang="x-none" sz="2400" dirty="0">
                <a:solidFill>
                  <a:srgbClr val="FFC000"/>
                </a:solidFill>
              </a:rPr>
              <a:t>rilagoditi učionicu da izgleda kao sudnica</a:t>
            </a:r>
          </a:p>
          <a:p>
            <a:r>
              <a:rPr lang="hr-HR" sz="2400" dirty="0">
                <a:solidFill>
                  <a:srgbClr val="FFC000"/>
                </a:solidFill>
              </a:rPr>
              <a:t>S</a:t>
            </a:r>
            <a:r>
              <a:rPr lang="x-none" sz="2400" dirty="0">
                <a:solidFill>
                  <a:srgbClr val="FFC000"/>
                </a:solidFill>
              </a:rPr>
              <a:t>uci sjede u prednjem dijelu</a:t>
            </a:r>
          </a:p>
          <a:p>
            <a:r>
              <a:rPr lang="hr-HR" sz="2400" dirty="0">
                <a:solidFill>
                  <a:srgbClr val="FFC000"/>
                </a:solidFill>
              </a:rPr>
              <a:t>O</a:t>
            </a:r>
            <a:r>
              <a:rPr lang="x-none" sz="2400" dirty="0">
                <a:solidFill>
                  <a:srgbClr val="FFC000"/>
                </a:solidFill>
              </a:rPr>
              <a:t>dvjetnici sjede na suprotnim stranama licem okrenuti sucu</a:t>
            </a:r>
          </a:p>
          <a:p>
            <a:r>
              <a:rPr lang="hr-HR" sz="2400" dirty="0">
                <a:solidFill>
                  <a:srgbClr val="FFC000"/>
                </a:solidFill>
              </a:rPr>
              <a:t>G</a:t>
            </a:r>
            <a:r>
              <a:rPr lang="x-none" sz="2400" dirty="0">
                <a:solidFill>
                  <a:srgbClr val="FFC000"/>
                </a:solidFill>
              </a:rPr>
              <a:t>ovornica</a:t>
            </a:r>
          </a:p>
          <a:p>
            <a:r>
              <a:rPr lang="hr-HR" sz="2400" dirty="0">
                <a:solidFill>
                  <a:srgbClr val="FFC000"/>
                </a:solidFill>
              </a:rPr>
              <a:t>M</a:t>
            </a:r>
            <a:r>
              <a:rPr lang="x-none" sz="2400" dirty="0">
                <a:solidFill>
                  <a:srgbClr val="FFC000"/>
                </a:solidFill>
              </a:rPr>
              <a:t>jesto za svjedoke</a:t>
            </a:r>
            <a:endParaRPr lang="hr-H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0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xmlns="" id="{85C46274-20C5-401E-B179-A33515C32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234" y="762302"/>
            <a:ext cx="7373532" cy="5333395"/>
          </a:xfrm>
        </p:spPr>
      </p:pic>
    </p:spTree>
    <p:extLst>
      <p:ext uri="{BB962C8B-B14F-4D97-AF65-F5344CB8AC3E}">
        <p14:creationId xmlns:p14="http://schemas.microsoft.com/office/powerpoint/2010/main" val="96081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8ED2B-B1D2-4975-BE92-6EAA2931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 err="1"/>
              <a:t>Slijed</a:t>
            </a:r>
            <a:r>
              <a:rPr lang="x-none" sz="5400" b="1" dirty="0"/>
              <a:t> </a:t>
            </a:r>
            <a:r>
              <a:rPr lang="x-none" sz="5400" b="1" dirty="0" err="1"/>
              <a:t>simuliranog</a:t>
            </a:r>
            <a:r>
              <a:rPr lang="x-none" sz="5400" b="1" dirty="0"/>
              <a:t> suđenja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575B6-8745-42E6-93C4-9D1E597F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35669"/>
            <a:ext cx="8074815" cy="2800395"/>
          </a:xfrm>
        </p:spPr>
        <p:txBody>
          <a:bodyPr anchor="t">
            <a:noAutofit/>
          </a:bodyPr>
          <a:lstStyle/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redsjednik sudskog vijeća / sudac vodi postupak i poziva na red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udac poziva redom strane za iznošenje argumenata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vaka strana ima 5-10 minuta za uvodnu riječ </a:t>
            </a:r>
          </a:p>
          <a:p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5 minuta za ispitivanje svjedoka odnosno pobijanje argumenata suprotne strane, iznošenje dokaznog materijala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dvjetnici i sudac ispituju svjedoke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avršne riječi</a:t>
            </a:r>
          </a:p>
          <a:p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x-none" sz="2400" dirty="0">
                <a:solidFill>
                  <a:schemeClr val="accent1">
                    <a:lumMod val="75000"/>
                  </a:schemeClr>
                </a:solidFill>
              </a:rPr>
              <a:t>uci nakon toga vijećaju i donose presudu koju argumentiraju</a:t>
            </a:r>
          </a:p>
        </p:txBody>
      </p:sp>
    </p:spTree>
    <p:extLst>
      <p:ext uri="{BB962C8B-B14F-4D97-AF65-F5344CB8AC3E}">
        <p14:creationId xmlns:p14="http://schemas.microsoft.com/office/powerpoint/2010/main" val="288905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64B93-3956-4F97-BAE9-3683AD42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Osvrt na suđenje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BE503D-42FA-4763-9F49-E233B1A6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64" y="2027018"/>
            <a:ext cx="8074815" cy="2800395"/>
          </a:xfrm>
        </p:spPr>
        <p:txBody>
          <a:bodyPr anchor="t"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x-none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Upitnik / razgovor o uspješnosti odigranih uloga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V</a:t>
            </a:r>
            <a:r>
              <a:rPr lang="x-none" sz="2400" dirty="0">
                <a:solidFill>
                  <a:srgbClr val="FF0000"/>
                </a:solidFill>
              </a:rPr>
              <a:t>ažnost svoje uloge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P</a:t>
            </a:r>
            <a:r>
              <a:rPr lang="x-none" sz="2400" dirty="0">
                <a:solidFill>
                  <a:srgbClr val="FF0000"/>
                </a:solidFill>
              </a:rPr>
              <a:t>repoznavanje usvojenih vještina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Š</a:t>
            </a:r>
            <a:r>
              <a:rPr lang="x-none" sz="2400" dirty="0">
                <a:solidFill>
                  <a:srgbClr val="FF0000"/>
                </a:solidFill>
              </a:rPr>
              <a:t>to je bilo najteže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Š</a:t>
            </a:r>
            <a:r>
              <a:rPr lang="x-none" sz="2400" dirty="0">
                <a:solidFill>
                  <a:srgbClr val="FF0000"/>
                </a:solidFill>
              </a:rPr>
              <a:t>to bi promijenili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x-none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Š</a:t>
            </a:r>
            <a:r>
              <a:rPr lang="x-none" sz="2400" dirty="0">
                <a:solidFill>
                  <a:srgbClr val="FF0000"/>
                </a:solidFill>
              </a:rPr>
              <a:t>to smo naučili</a:t>
            </a:r>
          </a:p>
          <a:p>
            <a:endParaRPr lang="x-none" sz="2400" dirty="0">
              <a:solidFill>
                <a:srgbClr val="FF0000"/>
              </a:solidFill>
            </a:endParaRPr>
          </a:p>
          <a:p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x-none" sz="6600" dirty="0"/>
              <a:t>Agenda</a:t>
            </a:r>
            <a:endParaRPr lang="en-US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Autofit/>
          </a:bodyPr>
          <a:lstStyle/>
          <a:p>
            <a:endParaRPr lang="x-none" sz="2400" dirty="0"/>
          </a:p>
          <a:p>
            <a:endParaRPr lang="x-none" sz="2400" dirty="0"/>
          </a:p>
          <a:p>
            <a:endParaRPr lang="x-none" sz="2400" dirty="0"/>
          </a:p>
          <a:p>
            <a:r>
              <a:rPr lang="x-none" sz="2400" dirty="0"/>
              <a:t>ŠTO?</a:t>
            </a:r>
          </a:p>
          <a:p>
            <a:r>
              <a:rPr lang="x-none" sz="2400" dirty="0"/>
              <a:t>KAKO?</a:t>
            </a:r>
          </a:p>
          <a:p>
            <a:r>
              <a:rPr lang="x-none" sz="2400" dirty="0"/>
              <a:t>VJEŠTINE</a:t>
            </a:r>
          </a:p>
          <a:p>
            <a:r>
              <a:rPr lang="x-none" sz="2400" dirty="0"/>
              <a:t>KURIKULUMSKI PRISTUP</a:t>
            </a:r>
          </a:p>
          <a:p>
            <a:r>
              <a:rPr lang="x-none" sz="2400" dirty="0"/>
              <a:t>MATERIJALI</a:t>
            </a:r>
          </a:p>
          <a:p>
            <a:r>
              <a:rPr lang="x-none" sz="2400" dirty="0"/>
              <a:t>PRIMJERI</a:t>
            </a:r>
          </a:p>
          <a:p>
            <a:r>
              <a:rPr lang="x-none" sz="2400" dirty="0"/>
              <a:t>PITANJA</a:t>
            </a:r>
          </a:p>
          <a:p>
            <a:endParaRPr lang="x-none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A3B0B-AF8B-4772-A449-725BFCA7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i="1" dirty="0"/>
              <a:t>Pro se </a:t>
            </a:r>
            <a:r>
              <a:rPr lang="x-none" sz="5400" b="1" dirty="0"/>
              <a:t>sudovi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9D49D-909D-4153-9D29-9DDBA248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38" y="2241764"/>
            <a:ext cx="8074815" cy="2800395"/>
          </a:xfrm>
        </p:spPr>
        <p:txBody>
          <a:bodyPr anchor="t">
            <a:noAutofit/>
          </a:bodyPr>
          <a:lstStyle/>
          <a:p>
            <a:r>
              <a:rPr lang="hr-HR" sz="2400" dirty="0"/>
              <a:t>Z</a:t>
            </a:r>
            <a:r>
              <a:rPr lang="x-none" sz="2400" dirty="0"/>
              <a:t>astupanje samog sebe bez odvjetnika</a:t>
            </a:r>
          </a:p>
          <a:p>
            <a:r>
              <a:rPr lang="hr-HR" sz="2400" dirty="0"/>
              <a:t>V</a:t>
            </a:r>
            <a:r>
              <a:rPr lang="x-none" sz="2400" dirty="0"/>
              <a:t>rlo jednostavna pravila</a:t>
            </a:r>
          </a:p>
          <a:p>
            <a:r>
              <a:rPr lang="hr-HR" sz="2400" dirty="0"/>
              <a:t>R</a:t>
            </a:r>
            <a:r>
              <a:rPr lang="x-none" sz="2400" dirty="0"/>
              <a:t>azred se podijeli u 3 skupine - tužitelj, tuženik, sudac (dogovaraju koja je njihova uloga)</a:t>
            </a:r>
          </a:p>
          <a:p>
            <a:r>
              <a:rPr lang="hr-HR" sz="2400" dirty="0"/>
              <a:t>Po</a:t>
            </a:r>
            <a:r>
              <a:rPr lang="x-none" sz="2400" dirty="0"/>
              <a:t>novo se formiraju skupine po 3 učenika (tužitelj, tuženik, sudac) analiziraju svaki slučaj, zapisuju svoja zapažanja</a:t>
            </a:r>
          </a:p>
          <a:p>
            <a:r>
              <a:rPr lang="hr-HR" sz="2400" dirty="0"/>
              <a:t>U</a:t>
            </a:r>
            <a:r>
              <a:rPr lang="x-none" sz="2400" dirty="0"/>
              <a:t>čenici mijenjaju uloge</a:t>
            </a:r>
          </a:p>
          <a:p>
            <a:r>
              <a:rPr lang="hr-HR" sz="2400" dirty="0"/>
              <a:t>S</a:t>
            </a:r>
            <a:r>
              <a:rPr lang="x-none" sz="2400" dirty="0"/>
              <a:t>vaka skupina prezentira svoja zapažanja</a:t>
            </a:r>
          </a:p>
        </p:txBody>
      </p:sp>
    </p:spTree>
    <p:extLst>
      <p:ext uri="{BB962C8B-B14F-4D97-AF65-F5344CB8AC3E}">
        <p14:creationId xmlns:p14="http://schemas.microsoft.com/office/powerpoint/2010/main" val="194273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DEF14-E1DE-473D-9980-5E41B717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239157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Uloge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8E221-1385-4318-8178-9CC34803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103" y="1542966"/>
            <a:ext cx="9156338" cy="48055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2400" b="1" dirty="0">
                <a:effectLst/>
                <a:ea typeface="Times New Roman" panose="02020603050405020304" pitchFamily="18" charset="0"/>
              </a:rPr>
              <a:t>SUDAC</a:t>
            </a:r>
            <a:endParaRPr lang="hr-HR" sz="2400" dirty="0">
              <a:effectLst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Times New Roman" panose="02020603050405020304" pitchFamily="18" charset="0"/>
              </a:rPr>
              <a:t>Sudac mora osigurati da obje strane imaju jednaku šansu prezentirati svoj slučaj. Sudac mora također odlučiti da li je zakon prekršen. Mora poštivati zakon.</a:t>
            </a:r>
          </a:p>
          <a:p>
            <a:pPr marL="0" indent="0">
              <a:buNone/>
            </a:pPr>
            <a:r>
              <a:rPr lang="hr-HR" sz="2400" b="1" dirty="0">
                <a:effectLst/>
                <a:ea typeface="Times New Roman" panose="02020603050405020304" pitchFamily="18" charset="0"/>
              </a:rPr>
              <a:t>TUŽITELJ</a:t>
            </a:r>
            <a:endParaRPr lang="hr-HR" sz="2400" dirty="0">
              <a:effectLst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Times New Roman" panose="02020603050405020304" pitchFamily="18" charset="0"/>
              </a:rPr>
              <a:t>Tužitelj je osoba koja traži da sud čuje njegov slučaj. Optužio je drugu osobu (tuženika) da je uradio ili nije nešto uradio, što tužitelj smatra nepravednim.</a:t>
            </a:r>
          </a:p>
          <a:p>
            <a:pPr marL="0" indent="0">
              <a:buNone/>
            </a:pPr>
            <a:r>
              <a:rPr lang="hr-HR" sz="2400" b="1" dirty="0">
                <a:effectLst/>
                <a:ea typeface="Times New Roman" panose="02020603050405020304" pitchFamily="18" charset="0"/>
              </a:rPr>
              <a:t>TUŽENIK</a:t>
            </a:r>
            <a:endParaRPr lang="hr-HR" sz="2400" dirty="0">
              <a:effectLst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ea typeface="Times New Roman" panose="02020603050405020304" pitchFamily="18" charset="0"/>
              </a:rPr>
              <a:t>Tuženik je osoba koju je tužitelj optužio. Pozvan je na sud. Sluša optužbu i zatim pokušava obrazložiti svoje postupke ili pokušava dokazati neistinitost </a:t>
            </a:r>
            <a:r>
              <a:rPr lang="hr-HR" sz="2400" dirty="0" err="1">
                <a:effectLst/>
                <a:ea typeface="Times New Roman" panose="02020603050405020304" pitchFamily="18" charset="0"/>
              </a:rPr>
              <a:t>optužb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</a:t>
            </a:r>
            <a:endParaRPr lang="hr-HR" sz="2400" dirty="0">
              <a:effectLst/>
              <a:ea typeface="Times New Roman" panose="02020603050405020304" pitchFamily="18" charset="0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6703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DEF14-E1DE-473D-9980-5E41B717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Postupak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8E221-1385-4318-8178-9CC34803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39" y="1750269"/>
            <a:ext cx="8074815" cy="2800395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x-none" sz="2400" dirty="0"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x-none" sz="2400" dirty="0">
                <a:effectLst/>
                <a:ea typeface="Times New Roman" panose="02020603050405020304" pitchFamily="18" charset="0"/>
              </a:rPr>
              <a:t>Sudac najprije sluša uvodne rije</a:t>
            </a:r>
            <a:r>
              <a:rPr lang="x-none" sz="2400" dirty="0">
                <a:ea typeface="Times New Roman" panose="02020603050405020304" pitchFamily="18" charset="0"/>
              </a:rPr>
              <a:t>či tužitelja pa tuženika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effectLst/>
                <a:ea typeface="Times New Roman" panose="02020603050405020304" pitchFamily="18" charset="0"/>
              </a:rPr>
              <a:t>T</a:t>
            </a:r>
            <a:r>
              <a:rPr lang="x-none" sz="2400" dirty="0">
                <a:effectLst/>
                <a:ea typeface="Times New Roman" panose="02020603050405020304" pitchFamily="18" charset="0"/>
              </a:rPr>
              <a:t>užitelj iznosi argumente i odgovara na sučeva pitanja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ea typeface="Times New Roman" panose="02020603050405020304" pitchFamily="18" charset="0"/>
              </a:rPr>
              <a:t>T</a:t>
            </a:r>
            <a:r>
              <a:rPr lang="x-none" sz="2400" dirty="0">
                <a:ea typeface="Times New Roman" panose="02020603050405020304" pitchFamily="18" charset="0"/>
              </a:rPr>
              <a:t>uženik iznosi svoju obranu i odgovara na sučeva pitanja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ea typeface="Times New Roman" panose="02020603050405020304" pitchFamily="18" charset="0"/>
              </a:rPr>
              <a:t>S</a:t>
            </a:r>
            <a:r>
              <a:rPr lang="x-none" sz="2400" dirty="0">
                <a:ea typeface="Times New Roman" panose="02020603050405020304" pitchFamily="18" charset="0"/>
              </a:rPr>
              <a:t>udac traži da svaka strana u postupku iznese svoje dokaze kojima pobija iznijete argumente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ea typeface="Times New Roman" panose="02020603050405020304" pitchFamily="18" charset="0"/>
              </a:rPr>
              <a:t>S</a:t>
            </a:r>
            <a:r>
              <a:rPr lang="x-none" sz="2400" dirty="0">
                <a:ea typeface="Times New Roman" panose="02020603050405020304" pitchFamily="18" charset="0"/>
              </a:rPr>
              <a:t>udac donosi odluku i obrazlaže je.</a:t>
            </a:r>
          </a:p>
          <a:p>
            <a:pPr marL="457200" indent="-457200">
              <a:buFont typeface="+mj-lt"/>
              <a:buAutoNum type="arabicPeriod"/>
            </a:pPr>
            <a:r>
              <a:rPr lang="x-none" sz="2400" dirty="0">
                <a:ea typeface="Times New Roman" panose="02020603050405020304" pitchFamily="18" charset="0"/>
              </a:rPr>
              <a:t>OSVRT NA PROVEDENU AKTIVNOST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>
              <a:effectLst/>
              <a:ea typeface="Times New Roman" panose="02020603050405020304" pitchFamily="18" charset="0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4914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89AE-A225-4AB1-A0E8-9DF6E53F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x-none" sz="6600" b="1"/>
              <a:t>Primjer 1</a:t>
            </a:r>
            <a:endParaRPr lang="hr-HR" sz="6600" b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E4FD7F-1FEB-4A02-AA5E-5924CCDF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407" y="822384"/>
            <a:ext cx="5188563" cy="50269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b="1" dirty="0">
                <a:effectLst/>
                <a:ea typeface="Times New Roman" panose="02020603050405020304" pitchFamily="18" charset="0"/>
              </a:rPr>
              <a:t>Činjenice: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je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babysitter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Tuženik je roditelj.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je dogovorio čuvanje dvoje Tuženikove djece po cijeni od </a:t>
            </a:r>
            <a:r>
              <a:rPr lang="x-none" sz="2000" dirty="0">
                <a:ea typeface="Times New Roman" panose="02020603050405020304" pitchFamily="18" charset="0"/>
              </a:rPr>
              <a:t>40kn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na sat. Kada je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babysitter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stigao, pojavilo se treće dijete, bratić. Tužitelj nije ništa rekao o povećanoj cijeni, ali je tražio dodatnih </a:t>
            </a:r>
            <a:r>
              <a:rPr lang="x-none" sz="2000" dirty="0">
                <a:ea typeface="Times New Roman" panose="02020603050405020304" pitchFamily="18" charset="0"/>
              </a:rPr>
              <a:t>20kn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na sat kada se Tuženik vratio kući dva sata kasnije. Tužitelj tvrdi da je cijena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 20kn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po djetetu. Tuženik je odbio platiti dodatni iznos. Tuženik podiže tužbu.</a:t>
            </a:r>
            <a:endParaRPr lang="x-none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x-none" sz="2000" dirty="0">
                <a:ea typeface="Times New Roman" panose="02020603050405020304" pitchFamily="18" charset="0"/>
              </a:rPr>
              <a:t>Gdje je problem?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x-none" sz="2000" dirty="0">
                <a:effectLst/>
                <a:ea typeface="Times New Roman" panose="02020603050405020304" pitchFamily="18" charset="0"/>
              </a:rPr>
              <a:t>K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o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ju ste odluku donijeli? </a:t>
            </a:r>
            <a:r>
              <a:rPr lang="x-none" sz="2000" dirty="0">
                <a:ea typeface="Times New Roman" panose="02020603050405020304" pitchFamily="18" charset="0"/>
              </a:rPr>
              <a:t>Zašto?</a:t>
            </a:r>
            <a:endParaRPr lang="hr-HR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6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CE3EC-5FF2-49E8-90AA-5A6FB507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x-none" sz="6600" b="1" dirty="0"/>
              <a:t>Primjer 2</a:t>
            </a:r>
            <a:endParaRPr lang="hr-HR" sz="66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788F5-CB2E-4F8A-B4C4-AE3E2ABB2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265" y="1761050"/>
            <a:ext cx="5720659" cy="418054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000" b="1" dirty="0">
                <a:effectLst/>
                <a:ea typeface="Times New Roman" panose="02020603050405020304" pitchFamily="18" charset="0"/>
              </a:rPr>
              <a:t>Činjenice: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je vlasnik bicikla s tri brzine.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Tuženik je vlasnik dućana za popravak bicikala.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je donio bicikl na popravak jer se brzine nisu dobro mijenjale. Tužen</a:t>
            </a:r>
            <a:r>
              <a:rPr lang="x-none" sz="2000" dirty="0" err="1">
                <a:effectLst/>
                <a:ea typeface="Times New Roman" panose="02020603050405020304" pitchFamily="18" charset="0"/>
              </a:rPr>
              <a:t>itelj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je rekao Tuženiku da popravi brzine što je bolje moguće ali da ništa ne radi što bi koštalo više od </a:t>
            </a:r>
            <a:r>
              <a:rPr lang="x-none" sz="2000" dirty="0">
                <a:ea typeface="Times New Roman" panose="02020603050405020304" pitchFamily="18" charset="0"/>
              </a:rPr>
              <a:t>50kn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Kada se Tužitelj vratio po bicikl otkrio je da su ugrađene nove brzine, a da je Tuženik prodao neispravni mjenjač brzina servisu s rabljenim rezervnim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djelovima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Tuženik je rekao Tužitelju da mu duguje </a:t>
            </a:r>
            <a:r>
              <a:rPr lang="x-none" sz="2000" dirty="0">
                <a:ea typeface="Times New Roman" panose="02020603050405020304" pitchFamily="18" charset="0"/>
              </a:rPr>
              <a:t>100kn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, a Tužitelj je rekao da će platiti samo </a:t>
            </a:r>
            <a:r>
              <a:rPr lang="x-none" sz="2000" dirty="0">
                <a:ea typeface="Times New Roman" panose="02020603050405020304" pitchFamily="18" charset="0"/>
              </a:rPr>
              <a:t>50kn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jer je to najviši iznos koji je spreman platiti. Tuženik je rekao da neće vratiti bicikl sve dok mu se ne plati </a:t>
            </a:r>
            <a:r>
              <a:rPr lang="x-none" sz="2000" dirty="0">
                <a:ea typeface="Times New Roman" panose="02020603050405020304" pitchFamily="18" charset="0"/>
              </a:rPr>
              <a:t>10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0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Tužitelj podiže tužbu.</a:t>
            </a:r>
            <a:endParaRPr lang="x-none" sz="2000" dirty="0"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Gdje je problem?</a:t>
            </a:r>
            <a:endParaRPr lang="x-none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x-none" sz="2000" dirty="0">
                <a:effectLst/>
                <a:ea typeface="Times New Roman" panose="02020603050405020304" pitchFamily="18" charset="0"/>
              </a:rPr>
              <a:t>K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o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ju ste odluku donijeli? </a:t>
            </a:r>
            <a:r>
              <a:rPr lang="x-none" sz="2000" dirty="0">
                <a:ea typeface="Times New Roman" panose="02020603050405020304" pitchFamily="18" charset="0"/>
              </a:rPr>
              <a:t>Zašto?</a:t>
            </a:r>
            <a:endParaRPr lang="hr-HR" sz="2000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hr-HR" sz="2000" dirty="0">
              <a:effectLst/>
              <a:ea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4260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56653-9D23-482C-8163-25E54D54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x-none" sz="6600" b="1"/>
              <a:t>Primjer 3</a:t>
            </a:r>
            <a:endParaRPr lang="hr-HR" sz="6600" b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2DA97-2356-4907-860C-29FCFC37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079" y="1691382"/>
            <a:ext cx="5154603" cy="418054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2000" b="1" dirty="0">
                <a:effectLst/>
                <a:ea typeface="Times New Roman" panose="02020603050405020304" pitchFamily="18" charset="0"/>
              </a:rPr>
              <a:t>Činjenice: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je tinejdžer koji zarađuje džeparac tako što odmeće snijeg.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Tuženik je vlasnik kuće.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hr-HR" sz="2000" dirty="0">
                <a:effectLst/>
                <a:ea typeface="Times New Roman" panose="02020603050405020304" pitchFamily="18" charset="0"/>
              </a:rPr>
              <a:t>Tužitelj se dogovorio da će očistiti snijeg s prilaza u kuću i pješačke staze za </a:t>
            </a:r>
            <a:r>
              <a:rPr lang="x-none" sz="2000" dirty="0">
                <a:ea typeface="Times New Roman" panose="02020603050405020304" pitchFamily="18" charset="0"/>
              </a:rPr>
              <a:t>5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0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Kada je posao obavljen, Tuženik je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primjetio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led uz rub pješačke staze. Odbio je platiti više od </a:t>
            </a:r>
            <a:r>
              <a:rPr lang="x-none" sz="2000" dirty="0">
                <a:ea typeface="Times New Roman" panose="02020603050405020304" pitchFamily="18" charset="0"/>
              </a:rPr>
              <a:t>3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0kn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. Rekao je da nije zadovoljan poslom. Tuženik je rekao da neće očistiti led jer je dogovoreno samo očistiti snijeg, a to je i učinio. Tužitelj je podigao tužbu da bi dobio svoju dodatnu zaradu.</a:t>
            </a:r>
            <a:endParaRPr lang="x-none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x-none" sz="2000" dirty="0">
                <a:ea typeface="Times New Roman" panose="02020603050405020304" pitchFamily="18" charset="0"/>
              </a:rPr>
              <a:t>Gdje je problem?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x-none" sz="2000" dirty="0">
                <a:effectLst/>
                <a:ea typeface="Times New Roman" panose="02020603050405020304" pitchFamily="18" charset="0"/>
              </a:rPr>
              <a:t>K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o</a:t>
            </a:r>
            <a:r>
              <a:rPr lang="x-none" sz="2000" dirty="0">
                <a:effectLst/>
                <a:ea typeface="Times New Roman" panose="02020603050405020304" pitchFamily="18" charset="0"/>
              </a:rPr>
              <a:t>ju ste odluku donijeli? </a:t>
            </a:r>
            <a:r>
              <a:rPr lang="x-none" sz="2000" dirty="0">
                <a:ea typeface="Times New Roman" panose="02020603050405020304" pitchFamily="18" charset="0"/>
              </a:rPr>
              <a:t>Zašto?</a:t>
            </a:r>
            <a:endParaRPr lang="hr-HR" sz="2000" dirty="0">
              <a:effectLst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hr-HR" sz="2000" dirty="0">
              <a:effectLst/>
              <a:ea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8176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2A985-1F08-4013-BA79-C8F9FA0F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Primjena u razredu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4E2821-FA54-4F50-B3A4-2AB736CE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39" y="1935669"/>
            <a:ext cx="8790578" cy="2800395"/>
          </a:xfrm>
        </p:spPr>
        <p:txBody>
          <a:bodyPr anchor="t">
            <a:noAutofit/>
          </a:bodyPr>
          <a:lstStyle/>
          <a:p>
            <a:r>
              <a:rPr lang="hr-HR" sz="2400" dirty="0"/>
              <a:t>M</a:t>
            </a:r>
            <a:r>
              <a:rPr lang="x-none" sz="2400" dirty="0"/>
              <a:t>ogu se riješavati sukobi između učenika</a:t>
            </a:r>
          </a:p>
          <a:p>
            <a:r>
              <a:rPr lang="hr-HR" sz="2400" dirty="0"/>
              <a:t>U</a:t>
            </a:r>
            <a:r>
              <a:rPr lang="x-none" sz="2400" dirty="0"/>
              <a:t> skupinama se raspravlja o ponašanju oba učenika, iznose se argumenti da bi se na kraju došlo do zaključka da nesporazume treba rješavati nenasilno</a:t>
            </a:r>
          </a:p>
          <a:p>
            <a:r>
              <a:rPr lang="hr-HR" sz="2400" dirty="0"/>
              <a:t>U</a:t>
            </a:r>
            <a:r>
              <a:rPr lang="x-none" sz="2400" dirty="0"/>
              <a:t>zeti neke poznate bajke, književna djela ili povijesne ličnosti i analizirati ponašanje likova, zastupati njihova mišljenja i opravdati odnosno osuditi ponašanje likova</a:t>
            </a:r>
          </a:p>
          <a:p>
            <a:r>
              <a:rPr lang="hr-HR" sz="2400" dirty="0"/>
              <a:t>U</a:t>
            </a:r>
            <a:r>
              <a:rPr lang="x-none" sz="2400" dirty="0"/>
              <a:t>zeti neke suprotstavljene strane i na njima vježbati argumentirano prezentiranje stavova, aktivno slušanje sugovornika i na kraju donošenje zaključka utemeljenog na činjenicama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6608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B4BC85-B5C5-4B9B-A6C5-3C120ABD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9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x-none" sz="5400" b="1" dirty="0"/>
              <a:t>Državna smotra simuliranih suđenja</a:t>
            </a:r>
            <a:endParaRPr lang="hr-HR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28637F-3DC2-497F-9348-37BAA6B5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38" y="2294984"/>
            <a:ext cx="8074815" cy="2800395"/>
          </a:xfrm>
        </p:spPr>
        <p:txBody>
          <a:bodyPr anchor="t">
            <a:noAutofit/>
          </a:bodyPr>
          <a:lstStyle/>
          <a:p>
            <a:r>
              <a:rPr lang="hr-HR" sz="2400" dirty="0"/>
              <a:t>U</a:t>
            </a:r>
            <a:r>
              <a:rPr lang="x-none" sz="2400" dirty="0"/>
              <a:t> ožujku na nekom od zagrebačkih sudova</a:t>
            </a:r>
          </a:p>
          <a:p>
            <a:r>
              <a:rPr lang="hr-HR" sz="2400" dirty="0"/>
              <a:t>K</a:t>
            </a:r>
            <a:r>
              <a:rPr lang="x-none" sz="2400" dirty="0"/>
              <a:t>rajem I. polugodišta državno povjerenstvo dogovara predmet simulacije i dostavlja materijale</a:t>
            </a:r>
          </a:p>
          <a:p>
            <a:r>
              <a:rPr lang="hr-HR" sz="2400" dirty="0"/>
              <a:t>Š</a:t>
            </a:r>
            <a:r>
              <a:rPr lang="x-none" sz="2400" dirty="0"/>
              <a:t>kole se prijavljuju AZOO (višim savjetnicima za GOO)</a:t>
            </a:r>
          </a:p>
          <a:p>
            <a:r>
              <a:rPr lang="hr-HR" sz="2400" dirty="0"/>
              <a:t>U</a:t>
            </a:r>
            <a:r>
              <a:rPr lang="x-none" sz="2400" dirty="0"/>
              <a:t> dva kruga suđenja učenici imaju prilike biti tužitelji odnosno branitelji, natječu se s drugim školama pred pravim sucem ili sudskim vijećem</a:t>
            </a:r>
          </a:p>
          <a:p>
            <a:r>
              <a:rPr lang="hr-HR" sz="2400" dirty="0"/>
              <a:t>S</a:t>
            </a:r>
            <a:r>
              <a:rPr lang="x-none" sz="2400" dirty="0"/>
              <a:t>udac objavljuje presudu, analizira prikazanu simulaciju i daje učenicima povratne informacije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1387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52097" cy="4480726"/>
          </a:xfrm>
        </p:spPr>
        <p:txBody>
          <a:bodyPr>
            <a:normAutofit/>
          </a:bodyPr>
          <a:lstStyle/>
          <a:p>
            <a:pPr algn="r"/>
            <a:r>
              <a:rPr lang="x-none" sz="6600" b="1"/>
              <a:t>Za kraj ...</a:t>
            </a:r>
            <a:endParaRPr lang="en-US" sz="6600" b="1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232" y="623275"/>
            <a:ext cx="6896595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A1E93C3F-76AF-430D-A683-2DABEE92F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011436"/>
              </p:ext>
            </p:extLst>
          </p:nvPr>
        </p:nvGraphicFramePr>
        <p:xfrm>
          <a:off x="5293698" y="1265230"/>
          <a:ext cx="4840901" cy="431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55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DEEBA-6F4B-4C3A-B299-64BB4803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394" y="4786684"/>
            <a:ext cx="3802162" cy="1000655"/>
          </a:xfr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Pitanja</a:t>
            </a:r>
            <a:r>
              <a:rPr lang="en-US" sz="6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9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BB96AE-E060-4382-9679-DDB4168E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4" b="2746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6" name="Freeform: Shape 11">
              <a:extLst>
                <a:ext uri="{FF2B5EF4-FFF2-40B4-BE49-F238E27FC236}">
                  <a16:creationId xmlns:a16="http://schemas.microsoft.com/office/drawing/2014/main" xmlns="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xmlns="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xmlns="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xmlns="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66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Š</a:t>
            </a:r>
            <a:r>
              <a:rPr lang="x-none" sz="6600" dirty="0"/>
              <a:t>to?</a:t>
            </a:r>
            <a:endParaRPr lang="en-US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1690980"/>
            <a:ext cx="4702848" cy="3560260"/>
          </a:xfrm>
        </p:spPr>
        <p:txBody>
          <a:bodyPr anchor="ctr">
            <a:noAutofit/>
          </a:bodyPr>
          <a:lstStyle/>
          <a:p>
            <a:r>
              <a:rPr lang="x-none" sz="2000" dirty="0"/>
              <a:t>S</a:t>
            </a:r>
            <a:r>
              <a:rPr lang="hr-HR" sz="2000" dirty="0"/>
              <a:t>i</a:t>
            </a:r>
            <a:r>
              <a:rPr lang="x-none" sz="2000" dirty="0" err="1"/>
              <a:t>mulirana</a:t>
            </a:r>
            <a:r>
              <a:rPr lang="x-none" sz="2000" dirty="0"/>
              <a:t> </a:t>
            </a:r>
            <a:r>
              <a:rPr lang="x-none" sz="2000" dirty="0" err="1"/>
              <a:t>suđenja</a:t>
            </a:r>
            <a:r>
              <a:rPr lang="x-none" sz="2000" dirty="0"/>
              <a:t> – </a:t>
            </a:r>
            <a:r>
              <a:rPr lang="x-none" sz="2000" dirty="0" err="1"/>
              <a:t>modul</a:t>
            </a:r>
            <a:r>
              <a:rPr lang="x-none" sz="2000" dirty="0"/>
              <a:t> </a:t>
            </a:r>
            <a:r>
              <a:rPr lang="x-none" sz="2000" dirty="0" err="1"/>
              <a:t>unutar</a:t>
            </a:r>
            <a:r>
              <a:rPr lang="x-none" sz="2000" dirty="0"/>
              <a:t> GOO</a:t>
            </a:r>
          </a:p>
          <a:p>
            <a:r>
              <a:rPr lang="x-none" sz="2000" dirty="0" err="1"/>
              <a:t>Simulacija</a:t>
            </a:r>
            <a:r>
              <a:rPr lang="x-none" sz="2000" dirty="0"/>
              <a:t> </a:t>
            </a:r>
            <a:r>
              <a:rPr lang="x-none" sz="2000" dirty="0" err="1"/>
              <a:t>sudskog</a:t>
            </a:r>
            <a:r>
              <a:rPr lang="x-none" sz="2000" dirty="0"/>
              <a:t> </a:t>
            </a:r>
            <a:r>
              <a:rPr lang="x-none" sz="2000" dirty="0" err="1"/>
              <a:t>postupka</a:t>
            </a:r>
            <a:r>
              <a:rPr lang="x-none" sz="2000" dirty="0"/>
              <a:t> – </a:t>
            </a:r>
            <a:r>
              <a:rPr lang="x-none" sz="2000" dirty="0" err="1"/>
              <a:t>rasprave</a:t>
            </a:r>
            <a:endParaRPr lang="x-none" sz="2000" dirty="0"/>
          </a:p>
          <a:p>
            <a:r>
              <a:rPr lang="hr-HR" sz="2000" dirty="0"/>
              <a:t>U</a:t>
            </a:r>
            <a:r>
              <a:rPr lang="x-none" sz="2000" dirty="0" err="1"/>
              <a:t>čenici</a:t>
            </a:r>
            <a:r>
              <a:rPr lang="x-none" sz="2000" dirty="0"/>
              <a:t> </a:t>
            </a:r>
            <a:r>
              <a:rPr lang="x-none" sz="2000" dirty="0" err="1"/>
              <a:t>analiziraju</a:t>
            </a:r>
            <a:r>
              <a:rPr lang="x-none" sz="2000" dirty="0"/>
              <a:t> </a:t>
            </a:r>
            <a:r>
              <a:rPr lang="x-none" sz="2000" dirty="0" err="1"/>
              <a:t>određeni</a:t>
            </a:r>
            <a:r>
              <a:rPr lang="x-none" sz="2000" dirty="0"/>
              <a:t> </a:t>
            </a:r>
            <a:r>
              <a:rPr lang="x-none" sz="2000" dirty="0" err="1"/>
              <a:t>slučaj</a:t>
            </a:r>
            <a:endParaRPr lang="x-none" sz="2000" dirty="0"/>
          </a:p>
          <a:p>
            <a:r>
              <a:rPr lang="hr-HR" sz="2000" dirty="0"/>
              <a:t>P</a:t>
            </a:r>
            <a:r>
              <a:rPr lang="x-none" sz="2000" dirty="0" err="1"/>
              <a:t>reuzimaju</a:t>
            </a:r>
            <a:r>
              <a:rPr lang="x-none" sz="2000" dirty="0"/>
              <a:t> </a:t>
            </a:r>
            <a:r>
              <a:rPr lang="x-none" sz="2000" dirty="0" err="1"/>
              <a:t>ulogu</a:t>
            </a:r>
            <a:r>
              <a:rPr lang="x-none" sz="2000" dirty="0"/>
              <a:t> </a:t>
            </a:r>
            <a:r>
              <a:rPr lang="x-none" sz="2000" dirty="0" err="1"/>
              <a:t>svjedoka</a:t>
            </a:r>
            <a:r>
              <a:rPr lang="x-none" sz="2000" dirty="0"/>
              <a:t>, </a:t>
            </a:r>
            <a:r>
              <a:rPr lang="x-none" sz="2000" dirty="0" err="1"/>
              <a:t>tužitelja</a:t>
            </a:r>
            <a:r>
              <a:rPr lang="x-none" sz="2000" dirty="0"/>
              <a:t>, </a:t>
            </a:r>
            <a:r>
              <a:rPr lang="x-none" sz="2000" dirty="0" err="1"/>
              <a:t>tuženika</a:t>
            </a:r>
            <a:r>
              <a:rPr lang="x-none" sz="2000" dirty="0"/>
              <a:t>, </a:t>
            </a:r>
            <a:r>
              <a:rPr lang="x-none" sz="2000" dirty="0" err="1"/>
              <a:t>odvjetnika</a:t>
            </a:r>
            <a:r>
              <a:rPr lang="x-none" sz="2000" dirty="0"/>
              <a:t>, </a:t>
            </a:r>
            <a:r>
              <a:rPr lang="x-none" sz="2000" dirty="0" err="1"/>
              <a:t>vještaka</a:t>
            </a:r>
            <a:endParaRPr lang="x-none" sz="2000" dirty="0"/>
          </a:p>
          <a:p>
            <a:r>
              <a:rPr lang="hr-HR" sz="2000" dirty="0"/>
              <a:t>P</a:t>
            </a:r>
            <a:r>
              <a:rPr lang="x-none" sz="2000" dirty="0" err="1"/>
              <a:t>rema</a:t>
            </a:r>
            <a:r>
              <a:rPr lang="x-none" sz="2000" dirty="0"/>
              <a:t> </a:t>
            </a:r>
            <a:r>
              <a:rPr lang="x-none" sz="2000" dirty="0" err="1"/>
              <a:t>koracima</a:t>
            </a:r>
            <a:r>
              <a:rPr lang="x-none" sz="2000" dirty="0"/>
              <a:t> </a:t>
            </a:r>
            <a:r>
              <a:rPr lang="x-none" sz="2000" dirty="0" err="1"/>
              <a:t>sudskog</a:t>
            </a:r>
            <a:r>
              <a:rPr lang="x-none" sz="2000" dirty="0"/>
              <a:t> </a:t>
            </a:r>
            <a:r>
              <a:rPr lang="x-none" sz="2000" dirty="0" err="1"/>
              <a:t>postupka</a:t>
            </a:r>
            <a:r>
              <a:rPr lang="x-none" sz="2000" dirty="0"/>
              <a:t> </a:t>
            </a:r>
            <a:r>
              <a:rPr lang="x-none" sz="2000" dirty="0" err="1"/>
              <a:t>simuliraju</a:t>
            </a:r>
            <a:r>
              <a:rPr lang="x-none" sz="2000" dirty="0"/>
              <a:t> </a:t>
            </a:r>
            <a:r>
              <a:rPr lang="x-none" sz="2000" dirty="0" err="1"/>
              <a:t>sudski</a:t>
            </a:r>
            <a:r>
              <a:rPr lang="x-none" sz="2000" dirty="0"/>
              <a:t> </a:t>
            </a:r>
            <a:r>
              <a:rPr lang="x-none" sz="2000" dirty="0" err="1"/>
              <a:t>proces</a:t>
            </a:r>
            <a:r>
              <a:rPr lang="hr-HR" sz="2000" dirty="0"/>
              <a:t>s</a:t>
            </a:r>
            <a:endParaRPr lang="x-none" sz="2000" dirty="0"/>
          </a:p>
          <a:p>
            <a:r>
              <a:rPr lang="hr-HR" sz="2000" dirty="0"/>
              <a:t>D</a:t>
            </a:r>
            <a:r>
              <a:rPr lang="x-none" sz="2000" dirty="0" err="1"/>
              <a:t>vije</a:t>
            </a:r>
            <a:r>
              <a:rPr lang="x-none" sz="2000" dirty="0"/>
              <a:t> </a:t>
            </a:r>
            <a:r>
              <a:rPr lang="x-none" sz="2000" dirty="0" err="1"/>
              <a:t>suprotstvaljene</a:t>
            </a:r>
            <a:r>
              <a:rPr lang="x-none" sz="2000" dirty="0"/>
              <a:t> </a:t>
            </a:r>
            <a:r>
              <a:rPr lang="x-none" sz="2000" dirty="0" err="1"/>
              <a:t>strane</a:t>
            </a:r>
            <a:r>
              <a:rPr lang="x-none" sz="2000" dirty="0"/>
              <a:t> </a:t>
            </a:r>
            <a:r>
              <a:rPr lang="x-none" sz="2000" dirty="0" err="1"/>
              <a:t>iznose</a:t>
            </a:r>
            <a:r>
              <a:rPr lang="x-none" sz="2000" dirty="0"/>
              <a:t> </a:t>
            </a:r>
            <a:r>
              <a:rPr lang="x-none" sz="2000" dirty="0" err="1"/>
              <a:t>svoje</a:t>
            </a:r>
            <a:r>
              <a:rPr lang="x-none" sz="2000" dirty="0"/>
              <a:t> </a:t>
            </a:r>
            <a:r>
              <a:rPr lang="x-none" sz="2000" dirty="0" err="1"/>
              <a:t>argumente</a:t>
            </a:r>
            <a:r>
              <a:rPr lang="x-none" sz="2000" dirty="0"/>
              <a:t> </a:t>
            </a:r>
            <a:r>
              <a:rPr lang="x-none" sz="2000" dirty="0" err="1"/>
              <a:t>prema</a:t>
            </a:r>
            <a:r>
              <a:rPr lang="x-none" sz="2000" dirty="0"/>
              <a:t> </a:t>
            </a:r>
            <a:r>
              <a:rPr lang="x-none" sz="2000" dirty="0" err="1"/>
              <a:t>unaprijed</a:t>
            </a:r>
            <a:r>
              <a:rPr lang="x-none" sz="2000" dirty="0"/>
              <a:t> </a:t>
            </a:r>
            <a:r>
              <a:rPr lang="x-none" sz="2000" dirty="0" err="1"/>
              <a:t>utvrđenim</a:t>
            </a:r>
            <a:r>
              <a:rPr lang="x-none" sz="2000" dirty="0"/>
              <a:t> </a:t>
            </a:r>
            <a:r>
              <a:rPr lang="x-none" sz="2000" dirty="0" err="1"/>
              <a:t>pravilima</a:t>
            </a:r>
            <a:endParaRPr lang="x-none" sz="2000" dirty="0"/>
          </a:p>
          <a:p>
            <a:r>
              <a:rPr lang="hr-HR" sz="2000" dirty="0"/>
              <a:t>S</a:t>
            </a:r>
            <a:r>
              <a:rPr lang="x-none" sz="2000" dirty="0" err="1"/>
              <a:t>udac</a:t>
            </a:r>
            <a:r>
              <a:rPr lang="x-none" sz="2000" dirty="0"/>
              <a:t> </a:t>
            </a:r>
            <a:r>
              <a:rPr lang="x-none" sz="2000" dirty="0" err="1"/>
              <a:t>razmatra</a:t>
            </a:r>
            <a:r>
              <a:rPr lang="x-none" sz="2000" dirty="0"/>
              <a:t> </a:t>
            </a:r>
            <a:r>
              <a:rPr lang="x-none" sz="2000" dirty="0" err="1"/>
              <a:t>argumentaciju</a:t>
            </a:r>
            <a:r>
              <a:rPr lang="x-none" sz="2000" dirty="0"/>
              <a:t> </a:t>
            </a:r>
            <a:r>
              <a:rPr lang="x-none" sz="2000" dirty="0" err="1"/>
              <a:t>i</a:t>
            </a:r>
            <a:r>
              <a:rPr lang="x-none" sz="2000" dirty="0"/>
              <a:t> </a:t>
            </a:r>
            <a:r>
              <a:rPr lang="x-none" sz="2000" dirty="0" err="1"/>
              <a:t>cijeli</a:t>
            </a:r>
            <a:r>
              <a:rPr lang="x-none" sz="2000" dirty="0"/>
              <a:t> </a:t>
            </a:r>
            <a:r>
              <a:rPr lang="x-none" sz="2000" dirty="0" err="1"/>
              <a:t>postupak</a:t>
            </a:r>
            <a:r>
              <a:rPr lang="x-none" sz="2000" dirty="0"/>
              <a:t> </a:t>
            </a:r>
            <a:r>
              <a:rPr lang="x-none" sz="2000" dirty="0" err="1"/>
              <a:t>i</a:t>
            </a:r>
            <a:r>
              <a:rPr lang="x-none" sz="2000" dirty="0"/>
              <a:t> </a:t>
            </a:r>
            <a:r>
              <a:rPr lang="x-none" sz="2000" dirty="0" err="1"/>
              <a:t>donosi</a:t>
            </a:r>
            <a:r>
              <a:rPr lang="x-none" sz="2000" dirty="0"/>
              <a:t> </a:t>
            </a:r>
            <a:r>
              <a:rPr lang="x-none" sz="2000" dirty="0" err="1"/>
              <a:t>presudu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3066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A wreath with lemons and leaves">
            <a:extLst>
              <a:ext uri="{FF2B5EF4-FFF2-40B4-BE49-F238E27FC236}">
                <a16:creationId xmlns:a16="http://schemas.microsoft.com/office/drawing/2014/main" xmlns="" id="{27FAB905-BEEC-411C-A314-460B9FE5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1841500"/>
            <a:ext cx="4445000" cy="4445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1841500"/>
            <a:ext cx="5969000" cy="444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/>
              <a:t>Hvala na pažnji! </a:t>
            </a:r>
          </a:p>
        </p:txBody>
      </p:sp>
    </p:spTree>
    <p:extLst>
      <p:ext uri="{BB962C8B-B14F-4D97-AF65-F5344CB8AC3E}">
        <p14:creationId xmlns:p14="http://schemas.microsoft.com/office/powerpoint/2010/main" val="82708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K</a:t>
            </a:r>
            <a:r>
              <a:rPr lang="x-none" sz="6600" dirty="0" err="1"/>
              <a:t>ako</a:t>
            </a:r>
            <a:r>
              <a:rPr lang="x-none" sz="6600" dirty="0"/>
              <a:t>?</a:t>
            </a:r>
            <a:endParaRPr lang="en-US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071" y="1678477"/>
            <a:ext cx="4702848" cy="356026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N</a:t>
            </a:r>
            <a:r>
              <a:rPr lang="x-none" sz="2000" dirty="0"/>
              <a:t>a </a:t>
            </a:r>
            <a:r>
              <a:rPr lang="x-none" sz="2000" dirty="0" err="1"/>
              <a:t>jednom</a:t>
            </a:r>
            <a:r>
              <a:rPr lang="x-none" sz="2000" dirty="0"/>
              <a:t> </a:t>
            </a:r>
            <a:r>
              <a:rPr lang="x-none" sz="2000" dirty="0" err="1"/>
              <a:t>satu</a:t>
            </a:r>
            <a:r>
              <a:rPr lang="x-none" sz="2000" dirty="0"/>
              <a:t> – </a:t>
            </a:r>
            <a:r>
              <a:rPr lang="x-none" sz="2000" i="1" dirty="0"/>
              <a:t>pro se </a:t>
            </a:r>
            <a:r>
              <a:rPr lang="x-none" sz="2000" dirty="0" err="1"/>
              <a:t>sudovi</a:t>
            </a:r>
            <a:endParaRPr lang="x-none" sz="2000" dirty="0"/>
          </a:p>
          <a:p>
            <a:r>
              <a:rPr lang="hr-HR" sz="2000" dirty="0"/>
              <a:t>V</a:t>
            </a:r>
            <a:r>
              <a:rPr lang="x-none" sz="2000" dirty="0" err="1"/>
              <a:t>iše</a:t>
            </a:r>
            <a:r>
              <a:rPr lang="x-none" sz="2000" dirty="0"/>
              <a:t> </a:t>
            </a:r>
            <a:r>
              <a:rPr lang="x-none" sz="2000" dirty="0" err="1"/>
              <a:t>nastavnih</a:t>
            </a:r>
            <a:r>
              <a:rPr lang="x-none" sz="2000" dirty="0"/>
              <a:t> sati</a:t>
            </a:r>
          </a:p>
          <a:p>
            <a:r>
              <a:rPr lang="hr-HR" sz="2000" dirty="0"/>
              <a:t>I</a:t>
            </a:r>
            <a:r>
              <a:rPr lang="x-none" sz="2000" dirty="0" err="1"/>
              <a:t>zvannastavni</a:t>
            </a:r>
            <a:r>
              <a:rPr lang="x-none" sz="2000" dirty="0"/>
              <a:t> </a:t>
            </a:r>
            <a:r>
              <a:rPr lang="x-none" sz="2000" dirty="0" err="1"/>
              <a:t>projekt</a:t>
            </a:r>
            <a:endParaRPr lang="x-none" sz="2000" dirty="0"/>
          </a:p>
          <a:p>
            <a:r>
              <a:rPr lang="hr-HR" sz="2000" dirty="0"/>
              <a:t>K</a:t>
            </a:r>
            <a:r>
              <a:rPr lang="x-none" sz="2000" dirty="0" err="1"/>
              <a:t>oristeći</a:t>
            </a:r>
            <a:r>
              <a:rPr lang="x-none" sz="2000" dirty="0"/>
              <a:t> </a:t>
            </a:r>
            <a:r>
              <a:rPr lang="x-none" sz="2000" dirty="0" err="1"/>
              <a:t>primjere</a:t>
            </a:r>
            <a:r>
              <a:rPr lang="x-none" sz="2000" dirty="0"/>
              <a:t> </a:t>
            </a:r>
            <a:r>
              <a:rPr lang="x-none" sz="2000" dirty="0" err="1"/>
              <a:t>iz</a:t>
            </a:r>
            <a:r>
              <a:rPr lang="x-none" sz="2000" dirty="0"/>
              <a:t> </a:t>
            </a:r>
            <a:r>
              <a:rPr lang="x-none" sz="2000" dirty="0" err="1"/>
              <a:t>sudske</a:t>
            </a:r>
            <a:r>
              <a:rPr lang="x-none" sz="2000" dirty="0"/>
              <a:t> </a:t>
            </a:r>
            <a:r>
              <a:rPr lang="x-none" sz="2000" dirty="0" err="1"/>
              <a:t>prakse</a:t>
            </a:r>
            <a:endParaRPr lang="x-none" sz="2000" dirty="0"/>
          </a:p>
          <a:p>
            <a:r>
              <a:rPr lang="hr-HR" sz="2000" dirty="0"/>
              <a:t>K</a:t>
            </a:r>
            <a:r>
              <a:rPr lang="x-none" sz="2000" dirty="0" err="1"/>
              <a:t>oristeći</a:t>
            </a:r>
            <a:r>
              <a:rPr lang="x-none" sz="2000" dirty="0"/>
              <a:t> </a:t>
            </a:r>
            <a:r>
              <a:rPr lang="x-none" sz="2000" dirty="0" err="1"/>
              <a:t>literarne</a:t>
            </a:r>
            <a:r>
              <a:rPr lang="x-none" sz="2000" dirty="0"/>
              <a:t> </a:t>
            </a:r>
            <a:r>
              <a:rPr lang="x-none" sz="2000" dirty="0" err="1"/>
              <a:t>ili</a:t>
            </a:r>
            <a:r>
              <a:rPr lang="x-none" sz="2000" dirty="0"/>
              <a:t> </a:t>
            </a:r>
            <a:r>
              <a:rPr lang="x-none" sz="2000" dirty="0" err="1"/>
              <a:t>povijesne</a:t>
            </a:r>
            <a:r>
              <a:rPr lang="x-none" sz="2000" dirty="0"/>
              <a:t> </a:t>
            </a:r>
            <a:r>
              <a:rPr lang="x-none" sz="2000" dirty="0" err="1"/>
              <a:t>likove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51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78627-484E-44DD-93B1-1C710F59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x-none" sz="6600"/>
              <a:t>Vještine</a:t>
            </a:r>
            <a:endParaRPr lang="hr-HR" sz="66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2F0DD-13FC-4CC0-A4D5-B1777781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75" y="1041825"/>
            <a:ext cx="6575366" cy="5502754"/>
          </a:xfrm>
        </p:spPr>
        <p:txBody>
          <a:bodyPr numCol="2" anchor="ctr">
            <a:noAutofit/>
          </a:bodyPr>
          <a:lstStyle/>
          <a:p>
            <a:pPr marL="0" indent="0">
              <a:buNone/>
            </a:pPr>
            <a:endParaRPr lang="x-none" sz="3600" dirty="0"/>
          </a:p>
          <a:p>
            <a:pPr marL="0" indent="0">
              <a:buNone/>
            </a:pPr>
            <a:endParaRPr lang="x-none" sz="3600" dirty="0"/>
          </a:p>
          <a:p>
            <a:r>
              <a:rPr lang="hr-HR" sz="2000" dirty="0"/>
              <a:t>A</a:t>
            </a:r>
            <a:r>
              <a:rPr lang="x-none" sz="2000" dirty="0"/>
              <a:t>ktivno slušanje</a:t>
            </a:r>
          </a:p>
          <a:p>
            <a:r>
              <a:rPr lang="hr-HR" sz="2000" dirty="0"/>
              <a:t>A</a:t>
            </a:r>
            <a:r>
              <a:rPr lang="x-none" sz="2000" dirty="0"/>
              <a:t>rgumentirano iznošenje stavova</a:t>
            </a:r>
          </a:p>
          <a:p>
            <a:r>
              <a:rPr lang="hr-HR" sz="2000" dirty="0"/>
              <a:t>U</a:t>
            </a:r>
            <a:r>
              <a:rPr lang="x-none" sz="2000" dirty="0"/>
              <a:t>očavanje bitnih činjenica</a:t>
            </a:r>
          </a:p>
          <a:p>
            <a:r>
              <a:rPr lang="hr-HR" sz="2000" dirty="0"/>
              <a:t>Č</a:t>
            </a:r>
            <a:r>
              <a:rPr lang="x-none" sz="2000" dirty="0"/>
              <a:t>itanje s razumijevanjem</a:t>
            </a:r>
          </a:p>
          <a:p>
            <a:r>
              <a:rPr lang="hr-HR" sz="2000" dirty="0"/>
              <a:t>U</a:t>
            </a:r>
            <a:r>
              <a:rPr lang="x-none" sz="2000" dirty="0"/>
              <a:t>važavanje sugovornika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x-none" sz="2000" dirty="0"/>
          </a:p>
          <a:p>
            <a:endParaRPr lang="x-none" sz="2000" dirty="0"/>
          </a:p>
          <a:p>
            <a:r>
              <a:rPr lang="hr-HR" sz="2000" dirty="0"/>
              <a:t>N</a:t>
            </a:r>
            <a:r>
              <a:rPr lang="x-none" sz="2000" dirty="0"/>
              <a:t>epristrani pristup</a:t>
            </a:r>
          </a:p>
          <a:p>
            <a:r>
              <a:rPr lang="hr-HR" sz="2000" dirty="0"/>
              <a:t>I</a:t>
            </a:r>
            <a:r>
              <a:rPr lang="x-none" sz="2000" dirty="0"/>
              <a:t>granje uloga</a:t>
            </a:r>
          </a:p>
          <a:p>
            <a:r>
              <a:rPr lang="hr-HR" sz="2000" dirty="0"/>
              <a:t>S</a:t>
            </a:r>
            <a:r>
              <a:rPr lang="x-none" sz="2000" dirty="0"/>
              <a:t>kupinski rad</a:t>
            </a:r>
          </a:p>
          <a:p>
            <a:r>
              <a:rPr lang="hr-HR" sz="2000" dirty="0"/>
              <a:t>S</a:t>
            </a:r>
            <a:r>
              <a:rPr lang="x-none" sz="2000" dirty="0"/>
              <a:t>uradničko učenje</a:t>
            </a:r>
          </a:p>
          <a:p>
            <a:r>
              <a:rPr lang="hr-HR" sz="2000" dirty="0"/>
              <a:t>K</a:t>
            </a:r>
            <a:r>
              <a:rPr lang="x-none" sz="2000" dirty="0"/>
              <a:t>ritičko razmišljanje </a:t>
            </a:r>
          </a:p>
          <a:p>
            <a:r>
              <a:rPr lang="hr-HR" sz="2000" dirty="0"/>
              <a:t>L</a:t>
            </a:r>
            <a:r>
              <a:rPr lang="x-none" sz="2000" dirty="0"/>
              <a:t>ogičko zaključivanje</a:t>
            </a:r>
          </a:p>
          <a:p>
            <a:r>
              <a:rPr lang="hr-HR" sz="2000" dirty="0"/>
              <a:t>J</a:t>
            </a:r>
            <a:r>
              <a:rPr lang="x-none" sz="2000" dirty="0"/>
              <a:t>avni nastup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517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25" y="1095504"/>
            <a:ext cx="3258585" cy="4480726"/>
          </a:xfrm>
        </p:spPr>
        <p:txBody>
          <a:bodyPr>
            <a:normAutofit/>
          </a:bodyPr>
          <a:lstStyle/>
          <a:p>
            <a:pPr algn="r"/>
            <a:r>
              <a:rPr lang="x-none" sz="6600" dirty="0" err="1"/>
              <a:t>Pravna</a:t>
            </a:r>
            <a:r>
              <a:rPr lang="x-none" sz="6600" dirty="0"/>
              <a:t> </a:t>
            </a:r>
            <a:r>
              <a:rPr lang="x-none" sz="6600" dirty="0" err="1"/>
              <a:t>struka</a:t>
            </a:r>
            <a:endParaRPr lang="en-US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271" y="1647086"/>
            <a:ext cx="4702848" cy="356026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C</a:t>
            </a:r>
            <a:r>
              <a:rPr lang="x-none" sz="2000" dirty="0" err="1"/>
              <a:t>ilj</a:t>
            </a:r>
            <a:r>
              <a:rPr lang="x-none" sz="2000" dirty="0"/>
              <a:t> </a:t>
            </a:r>
            <a:r>
              <a:rPr lang="x-none" sz="2000" dirty="0" err="1"/>
              <a:t>nije</a:t>
            </a:r>
            <a:r>
              <a:rPr lang="x-none" sz="2000" dirty="0"/>
              <a:t> </a:t>
            </a:r>
            <a:r>
              <a:rPr lang="x-none" sz="2000" dirty="0" err="1"/>
              <a:t>obrazovati</a:t>
            </a:r>
            <a:r>
              <a:rPr lang="x-none" sz="2000" dirty="0"/>
              <a:t> </a:t>
            </a:r>
            <a:r>
              <a:rPr lang="x-none" sz="2000" dirty="0" err="1"/>
              <a:t>buduće</a:t>
            </a:r>
            <a:r>
              <a:rPr lang="x-none" sz="2000" dirty="0"/>
              <a:t> </a:t>
            </a:r>
            <a:r>
              <a:rPr lang="x-none" sz="2000" dirty="0" err="1"/>
              <a:t>pravne</a:t>
            </a:r>
            <a:r>
              <a:rPr lang="x-none" sz="2000" dirty="0"/>
              <a:t> </a:t>
            </a:r>
            <a:r>
              <a:rPr lang="x-none" sz="2000" dirty="0" err="1"/>
              <a:t>stručnjake</a:t>
            </a:r>
            <a:endParaRPr lang="x-none" sz="2000" dirty="0"/>
          </a:p>
          <a:p>
            <a:r>
              <a:rPr lang="hr-HR" sz="2000" dirty="0"/>
              <a:t>U</a:t>
            </a:r>
            <a:r>
              <a:rPr lang="x-none" sz="2000" dirty="0" err="1"/>
              <a:t>svojiti</a:t>
            </a:r>
            <a:r>
              <a:rPr lang="x-none" sz="2000" dirty="0"/>
              <a:t> </a:t>
            </a:r>
            <a:r>
              <a:rPr lang="x-none" sz="2000" dirty="0" err="1"/>
              <a:t>ranije</a:t>
            </a:r>
            <a:r>
              <a:rPr lang="x-none" sz="2000" dirty="0"/>
              <a:t> </a:t>
            </a:r>
            <a:r>
              <a:rPr lang="x-none" sz="2000" dirty="0" err="1"/>
              <a:t>navedene</a:t>
            </a:r>
            <a:r>
              <a:rPr lang="x-none" sz="2000" dirty="0"/>
              <a:t> </a:t>
            </a:r>
            <a:r>
              <a:rPr lang="x-none" sz="2000" dirty="0" err="1"/>
              <a:t>vještine</a:t>
            </a:r>
            <a:endParaRPr lang="x-none" sz="2000" dirty="0"/>
          </a:p>
          <a:p>
            <a:r>
              <a:rPr lang="hr-HR" sz="2000" dirty="0"/>
              <a:t>P</a:t>
            </a:r>
            <a:r>
              <a:rPr lang="x-none" sz="2000" dirty="0" err="1"/>
              <a:t>ovećati</a:t>
            </a:r>
            <a:r>
              <a:rPr lang="x-none" sz="2000" dirty="0"/>
              <a:t> </a:t>
            </a:r>
            <a:r>
              <a:rPr lang="x-none" sz="2000" dirty="0" err="1"/>
              <a:t>pravnu</a:t>
            </a:r>
            <a:r>
              <a:rPr lang="x-none" sz="2000" dirty="0"/>
              <a:t> </a:t>
            </a:r>
            <a:r>
              <a:rPr lang="x-none" sz="2000" dirty="0" err="1"/>
              <a:t>pismenost</a:t>
            </a:r>
            <a:r>
              <a:rPr lang="x-none" sz="2000" dirty="0"/>
              <a:t> </a:t>
            </a:r>
            <a:r>
              <a:rPr lang="x-none" sz="2000" dirty="0" err="1"/>
              <a:t>učenika</a:t>
            </a:r>
            <a:endParaRPr lang="en-US" sz="2000" dirty="0"/>
          </a:p>
          <a:p>
            <a:r>
              <a:rPr lang="hr-HR" sz="2000" dirty="0"/>
              <a:t>A</a:t>
            </a:r>
            <a:r>
              <a:rPr lang="x-none" sz="2000" dirty="0" err="1"/>
              <a:t>ngažirati</a:t>
            </a:r>
            <a:r>
              <a:rPr lang="x-none" sz="2000" dirty="0"/>
              <a:t> </a:t>
            </a:r>
            <a:r>
              <a:rPr lang="x-none" sz="2000" dirty="0" err="1"/>
              <a:t>pravne</a:t>
            </a:r>
            <a:r>
              <a:rPr lang="x-none" sz="2000" dirty="0"/>
              <a:t> </a:t>
            </a:r>
            <a:r>
              <a:rPr lang="x-none" sz="2000" dirty="0" err="1"/>
              <a:t>stručnjake</a:t>
            </a:r>
            <a:r>
              <a:rPr lang="x-none" sz="2000" dirty="0"/>
              <a:t> za </a:t>
            </a:r>
            <a:r>
              <a:rPr lang="x-none" sz="2000" dirty="0" err="1"/>
              <a:t>pomoć</a:t>
            </a:r>
            <a:r>
              <a:rPr lang="x-none" sz="2000" dirty="0"/>
              <a:t> u </a:t>
            </a:r>
            <a:r>
              <a:rPr lang="x-none" sz="2000" dirty="0" err="1"/>
              <a:t>tumačenju</a:t>
            </a:r>
            <a:r>
              <a:rPr lang="x-none" sz="2000" dirty="0"/>
              <a:t> </a:t>
            </a:r>
            <a:r>
              <a:rPr lang="x-none" sz="2000" dirty="0" err="1"/>
              <a:t>zakona</a:t>
            </a:r>
            <a:endParaRPr lang="x-none" sz="2000" dirty="0"/>
          </a:p>
          <a:p>
            <a:r>
              <a:rPr lang="hr-HR" sz="2000" dirty="0"/>
              <a:t>S</a:t>
            </a:r>
            <a:r>
              <a:rPr lang="x-none" sz="2000" dirty="0" err="1"/>
              <a:t>uradnja</a:t>
            </a:r>
            <a:r>
              <a:rPr lang="x-none" sz="2000" dirty="0"/>
              <a:t> s </a:t>
            </a:r>
            <a:r>
              <a:rPr lang="x-none" sz="2000" dirty="0" err="1"/>
              <a:t>lokalnim</a:t>
            </a:r>
            <a:r>
              <a:rPr lang="x-none" sz="2000" dirty="0"/>
              <a:t> </a:t>
            </a:r>
            <a:r>
              <a:rPr lang="x-none" sz="2000" dirty="0" err="1"/>
              <a:t>sudovima</a:t>
            </a:r>
            <a:endParaRPr lang="x-none" sz="2000" dirty="0"/>
          </a:p>
          <a:p>
            <a:r>
              <a:rPr lang="hr-HR" sz="2000" dirty="0"/>
              <a:t>P</a:t>
            </a:r>
            <a:r>
              <a:rPr lang="x-none" sz="2000" dirty="0" err="1"/>
              <a:t>ristup</a:t>
            </a:r>
            <a:r>
              <a:rPr lang="x-none" sz="2000" dirty="0"/>
              <a:t> </a:t>
            </a:r>
            <a:r>
              <a:rPr lang="x-none" sz="2000" dirty="0" err="1"/>
              <a:t>prostoru</a:t>
            </a:r>
            <a:r>
              <a:rPr lang="x-none" sz="2000" dirty="0"/>
              <a:t> </a:t>
            </a:r>
            <a:r>
              <a:rPr lang="x-none" sz="2000" dirty="0" err="1"/>
              <a:t>suda</a:t>
            </a:r>
            <a:r>
              <a:rPr lang="x-none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553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51" y="1188637"/>
            <a:ext cx="3719738" cy="4480726"/>
          </a:xfrm>
        </p:spPr>
        <p:txBody>
          <a:bodyPr>
            <a:normAutofit/>
          </a:bodyPr>
          <a:lstStyle/>
          <a:p>
            <a:pPr algn="r"/>
            <a:r>
              <a:rPr lang="x-none" sz="5400" dirty="0" err="1"/>
              <a:t>Kurikulumski</a:t>
            </a:r>
            <a:r>
              <a:rPr lang="x-none" sz="5400" dirty="0"/>
              <a:t> </a:t>
            </a:r>
            <a:r>
              <a:rPr lang="x-none" sz="5400" dirty="0" err="1"/>
              <a:t>pristup</a:t>
            </a:r>
            <a:endParaRPr lang="en-US" sz="5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Ova metoda omogućuje realizaciju ishoda određenih predmeta, kao npr. domena </a:t>
            </a:r>
            <a:r>
              <a:rPr lang="hr-HR" sz="2000" i="1" dirty="0"/>
              <a:t>Komunikacija i jezik</a:t>
            </a:r>
            <a:r>
              <a:rPr lang="hr-HR" sz="2000" dirty="0"/>
              <a:t>,</a:t>
            </a:r>
            <a:endParaRPr lang="x-none" sz="2000" dirty="0"/>
          </a:p>
          <a:p>
            <a:r>
              <a:rPr lang="x-none" sz="2000" dirty="0"/>
              <a:t>K</a:t>
            </a:r>
            <a:r>
              <a:rPr lang="hr-HR" sz="2000" dirty="0"/>
              <a:t>orelaciju među predmetima</a:t>
            </a:r>
            <a:endParaRPr lang="x-none" sz="2000" dirty="0"/>
          </a:p>
          <a:p>
            <a:r>
              <a:rPr lang="hr-HR" sz="2000" dirty="0"/>
              <a:t>Ostvarivanje očekivanja iz međupredmetnih tema: </a:t>
            </a:r>
            <a:r>
              <a:rPr lang="hr-HR" sz="2000" i="1" dirty="0"/>
              <a:t>Građanski odgoj,</a:t>
            </a:r>
            <a:r>
              <a:rPr lang="hr-HR" sz="2000" dirty="0"/>
              <a:t> </a:t>
            </a:r>
            <a:r>
              <a:rPr lang="hr-HR" sz="2000" i="1" dirty="0"/>
              <a:t>Osobni i socijalni razvoj</a:t>
            </a:r>
            <a:r>
              <a:rPr lang="hr-HR" sz="2000" dirty="0"/>
              <a:t> i </a:t>
            </a:r>
            <a:r>
              <a:rPr lang="hr-HR" sz="2000" i="1" dirty="0"/>
              <a:t>Učiti kako učiti</a:t>
            </a:r>
            <a:r>
              <a:rPr lang="hr-H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48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3534320" cy="4480726"/>
          </a:xfrm>
        </p:spPr>
        <p:txBody>
          <a:bodyPr>
            <a:normAutofit/>
          </a:bodyPr>
          <a:lstStyle/>
          <a:p>
            <a:pPr algn="r"/>
            <a:r>
              <a:rPr lang="hr-HR" sz="6600" dirty="0"/>
              <a:t>M</a:t>
            </a:r>
            <a:r>
              <a:rPr lang="x-none" sz="6600" dirty="0" err="1"/>
              <a:t>aterijali</a:t>
            </a:r>
            <a:r>
              <a:rPr lang="x-none" sz="6600" dirty="0"/>
              <a:t> </a:t>
            </a:r>
            <a:endParaRPr lang="en-US" sz="6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</a:t>
            </a:r>
            <a:r>
              <a:rPr lang="x-none" sz="2000" dirty="0" err="1"/>
              <a:t>riručnik</a:t>
            </a:r>
            <a:r>
              <a:rPr lang="x-none" sz="2000" dirty="0"/>
              <a:t> </a:t>
            </a:r>
            <a:r>
              <a:rPr lang="x-none" sz="2000" i="1" dirty="0" err="1"/>
              <a:t>Građanski</a:t>
            </a:r>
            <a:r>
              <a:rPr lang="x-none" sz="2000" i="1" dirty="0"/>
              <a:t> </a:t>
            </a:r>
            <a:r>
              <a:rPr lang="x-none" sz="2000" i="1" dirty="0" err="1"/>
              <a:t>odgoj</a:t>
            </a:r>
            <a:r>
              <a:rPr lang="x-none" sz="2000" i="1" dirty="0"/>
              <a:t> </a:t>
            </a:r>
            <a:r>
              <a:rPr lang="x-none" sz="2000" i="1" dirty="0" err="1"/>
              <a:t>i</a:t>
            </a:r>
            <a:r>
              <a:rPr lang="x-none" sz="2000" i="1" dirty="0"/>
              <a:t> </a:t>
            </a:r>
            <a:r>
              <a:rPr lang="x-none" sz="2000" i="1" dirty="0" err="1"/>
              <a:t>obrazovanje</a:t>
            </a:r>
            <a:r>
              <a:rPr lang="x-none" sz="2000" i="1" dirty="0"/>
              <a:t>: Modul </a:t>
            </a:r>
            <a:r>
              <a:rPr lang="x-none" sz="2000" i="1" dirty="0" err="1">
                <a:highlight>
                  <a:srgbClr val="FFFF00"/>
                </a:highlight>
              </a:rPr>
              <a:t>Zakon</a:t>
            </a:r>
            <a:r>
              <a:rPr lang="x-none" sz="2000" i="1" dirty="0">
                <a:highlight>
                  <a:srgbClr val="FFFF00"/>
                </a:highlight>
              </a:rPr>
              <a:t> u </a:t>
            </a:r>
            <a:r>
              <a:rPr lang="x-none" sz="2000" i="1" dirty="0" err="1">
                <a:highlight>
                  <a:srgbClr val="FFFF00"/>
                </a:highlight>
              </a:rPr>
              <a:t>razredu</a:t>
            </a:r>
            <a:r>
              <a:rPr lang="x-none" sz="2000" i="1" dirty="0">
                <a:highlight>
                  <a:srgbClr val="FFFF00"/>
                </a:highlight>
              </a:rPr>
              <a:t> </a:t>
            </a:r>
            <a:r>
              <a:rPr lang="x-none" sz="2000" i="1" dirty="0"/>
              <a:t>– </a:t>
            </a:r>
            <a:r>
              <a:rPr lang="x-none" sz="2000" i="1" dirty="0" err="1"/>
              <a:t>prema</a:t>
            </a:r>
            <a:r>
              <a:rPr lang="x-none" sz="2000" i="1" dirty="0"/>
              <a:t> </a:t>
            </a:r>
            <a:r>
              <a:rPr lang="x-none" sz="2000" i="1" dirty="0" err="1"/>
              <a:t>kulturi</a:t>
            </a:r>
            <a:r>
              <a:rPr lang="x-none" sz="2000" i="1" dirty="0"/>
              <a:t> </a:t>
            </a:r>
            <a:r>
              <a:rPr lang="x-none" sz="2000" i="1" dirty="0" err="1"/>
              <a:t>vladavine</a:t>
            </a:r>
            <a:r>
              <a:rPr lang="x-none" sz="2000" i="1" dirty="0"/>
              <a:t> </a:t>
            </a:r>
            <a:r>
              <a:rPr lang="x-none" sz="2000" i="1" dirty="0" err="1"/>
              <a:t>prava</a:t>
            </a:r>
            <a:r>
              <a:rPr lang="x-none" sz="2000" i="1" dirty="0"/>
              <a:t> </a:t>
            </a:r>
            <a:r>
              <a:rPr lang="x-none" sz="2000" i="1" dirty="0" err="1"/>
              <a:t>i</a:t>
            </a:r>
            <a:r>
              <a:rPr lang="x-none" sz="2000" i="1" dirty="0"/>
              <a:t> </a:t>
            </a:r>
            <a:r>
              <a:rPr lang="x-none" sz="2000" i="1" dirty="0" err="1"/>
              <a:t>demokracije</a:t>
            </a:r>
            <a:endParaRPr lang="x-none" sz="2000" dirty="0"/>
          </a:p>
          <a:p>
            <a:r>
              <a:rPr lang="x-none" sz="2000" dirty="0"/>
              <a:t>AZOO (ZAKON U RAZREDU PDF)</a:t>
            </a:r>
          </a:p>
          <a:p>
            <a:r>
              <a:rPr lang="x-none" sz="2000" dirty="0"/>
              <a:t>CLASSROOM LAW PROJECT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9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2892AE-43C8-4314-97D0-600304D0F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8" r="2" b="2664"/>
          <a:stretch/>
        </p:blipFill>
        <p:spPr>
          <a:xfrm>
            <a:off x="855349" y="125395"/>
            <a:ext cx="4810404" cy="6607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221A33-C870-4CD2-9BAA-4D1D49C5F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03" y="323986"/>
            <a:ext cx="4738577" cy="62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1373</Words>
  <Application>Microsoft Office PowerPoint</Application>
  <PresentationFormat>Široki zaslon</PresentationFormat>
  <Paragraphs>195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Office Theme</vt:lpstr>
      <vt:lpstr>Office Theme</vt:lpstr>
      <vt:lpstr>Office Theme</vt:lpstr>
      <vt:lpstr>SIMULIRANA SUĐENJA KAO METODA POUČAVANJA</vt:lpstr>
      <vt:lpstr>Agenda</vt:lpstr>
      <vt:lpstr>Što?</vt:lpstr>
      <vt:lpstr>Kako?</vt:lpstr>
      <vt:lpstr>Vještine</vt:lpstr>
      <vt:lpstr>Pravna struka</vt:lpstr>
      <vt:lpstr>Kurikulumski pristup</vt:lpstr>
      <vt:lpstr>Materijali </vt:lpstr>
      <vt:lpstr>PowerPointova prezentacija</vt:lpstr>
      <vt:lpstr>Dostupni materijali</vt:lpstr>
      <vt:lpstr>PowerPointova prezentacija</vt:lpstr>
      <vt:lpstr>1. Rječnik sudnice</vt:lpstr>
      <vt:lpstr>2. Predmet</vt:lpstr>
      <vt:lpstr>3. Podjela uloga</vt:lpstr>
      <vt:lpstr>4. Priprema iznošenja argumenata</vt:lpstr>
      <vt:lpstr>Sudnica</vt:lpstr>
      <vt:lpstr>PowerPointova prezentacija</vt:lpstr>
      <vt:lpstr>Slijed simuliranog suđenja</vt:lpstr>
      <vt:lpstr>Osvrt na suđenje</vt:lpstr>
      <vt:lpstr>Pro se sudovi</vt:lpstr>
      <vt:lpstr>Uloge</vt:lpstr>
      <vt:lpstr>Postupak</vt:lpstr>
      <vt:lpstr>Primjer 1</vt:lpstr>
      <vt:lpstr>Primjer 2</vt:lpstr>
      <vt:lpstr>Primjer 3</vt:lpstr>
      <vt:lpstr>Primjena u razredu</vt:lpstr>
      <vt:lpstr>Državna smotra simuliranih suđenja</vt:lpstr>
      <vt:lpstr>Za kraj ...</vt:lpstr>
      <vt:lpstr>Pitanja?</vt:lpstr>
      <vt:lpstr>Hvala na pažnji!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SIMULIRANA SUĐENJA KAO INTERAKTIVNA METODA POUČAVANJA</dc:title>
  <dc:creator>Mihael Cmrk</dc:creator>
  <cp:lastModifiedBy>Vjeko</cp:lastModifiedBy>
  <cp:revision>7</cp:revision>
  <dcterms:created xsi:type="dcterms:W3CDTF">2020-12-14T16:46:57Z</dcterms:created>
  <dcterms:modified xsi:type="dcterms:W3CDTF">2021-03-15T07:44:16Z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88f0a4-524a-45f2-829d-417725fa4957_Enabled">
    <vt:lpwstr>True</vt:lpwstr>
  </property>
  <property fmtid="{D5CDD505-2E9C-101B-9397-08002B2CF9AE}" pid="3" name="MSIP_Label_2988f0a4-524a-45f2-829d-417725fa4957_SiteId">
    <vt:lpwstr>52daf2a9-3b73-4da4-ac6a-3f81adc92b7e</vt:lpwstr>
  </property>
  <property fmtid="{D5CDD505-2E9C-101B-9397-08002B2CF9AE}" pid="4" name="MSIP_Label_2988f0a4-524a-45f2-829d-417725fa4957_Owner">
    <vt:lpwstr>mihael.cmrk@endress.com</vt:lpwstr>
  </property>
  <property fmtid="{D5CDD505-2E9C-101B-9397-08002B2CF9AE}" pid="5" name="MSIP_Label_2988f0a4-524a-45f2-829d-417725fa4957_SetDate">
    <vt:lpwstr>2020-12-14T16:47:47.5878670Z</vt:lpwstr>
  </property>
  <property fmtid="{D5CDD505-2E9C-101B-9397-08002B2CF9AE}" pid="6" name="MSIP_Label_2988f0a4-524a-45f2-829d-417725fa4957_Name">
    <vt:lpwstr>Not Protected</vt:lpwstr>
  </property>
  <property fmtid="{D5CDD505-2E9C-101B-9397-08002B2CF9AE}" pid="7" name="MSIP_Label_2988f0a4-524a-45f2-829d-417725fa4957_Application">
    <vt:lpwstr>Microsoft Azure Information Protection</vt:lpwstr>
  </property>
  <property fmtid="{D5CDD505-2E9C-101B-9397-08002B2CF9AE}" pid="8" name="MSIP_Label_2988f0a4-524a-45f2-829d-417725fa4957_ActionId">
    <vt:lpwstr>cd191596-a28f-4d7d-93e7-53bc44d52ba6</vt:lpwstr>
  </property>
  <property fmtid="{D5CDD505-2E9C-101B-9397-08002B2CF9AE}" pid="9" name="MSIP_Label_2988f0a4-524a-45f2-829d-417725fa4957_Extended_MSFT_Method">
    <vt:lpwstr>Automatic</vt:lpwstr>
  </property>
  <property fmtid="{D5CDD505-2E9C-101B-9397-08002B2CF9AE}" pid="10" name="Sensitivity">
    <vt:lpwstr>Not Protected</vt:lpwstr>
  </property>
</Properties>
</file>