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60" r:id="rId2"/>
    <p:sldId id="352" r:id="rId3"/>
    <p:sldId id="361" r:id="rId4"/>
    <p:sldId id="362" r:id="rId5"/>
    <p:sldId id="363" r:id="rId6"/>
    <p:sldId id="364" r:id="rId7"/>
    <p:sldId id="353" r:id="rId8"/>
    <p:sldId id="354" r:id="rId9"/>
    <p:sldId id="355" r:id="rId10"/>
    <p:sldId id="370" r:id="rId11"/>
    <p:sldId id="312" r:id="rId12"/>
    <p:sldId id="333" r:id="rId13"/>
    <p:sldId id="367" r:id="rId14"/>
    <p:sldId id="347" r:id="rId15"/>
    <p:sldId id="356" r:id="rId16"/>
    <p:sldId id="357" r:id="rId17"/>
    <p:sldId id="334" r:id="rId18"/>
    <p:sldId id="303" r:id="rId19"/>
    <p:sldId id="324" r:id="rId20"/>
    <p:sldId id="321" r:id="rId21"/>
    <p:sldId id="304" r:id="rId22"/>
    <p:sldId id="368" r:id="rId23"/>
    <p:sldId id="322" r:id="rId24"/>
    <p:sldId id="369" r:id="rId25"/>
    <p:sldId id="323" r:id="rId26"/>
    <p:sldId id="309" r:id="rId27"/>
    <p:sldId id="315" r:id="rId28"/>
    <p:sldId id="313" r:id="rId29"/>
    <p:sldId id="314" r:id="rId30"/>
    <p:sldId id="305" r:id="rId31"/>
    <p:sldId id="348" r:id="rId32"/>
    <p:sldId id="349" r:id="rId33"/>
    <p:sldId id="306" r:id="rId34"/>
    <p:sldId id="359" r:id="rId35"/>
    <p:sldId id="335" r:id="rId36"/>
    <p:sldId id="336" r:id="rId37"/>
    <p:sldId id="337" r:id="rId38"/>
    <p:sldId id="338" r:id="rId39"/>
    <p:sldId id="339" r:id="rId40"/>
    <p:sldId id="343" r:id="rId41"/>
    <p:sldId id="320" r:id="rId42"/>
    <p:sldId id="346" r:id="rId43"/>
    <p:sldId id="366" r:id="rId44"/>
    <p:sldId id="341" r:id="rId4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6D"/>
    <a:srgbClr val="5F5F5F"/>
    <a:srgbClr val="DDDDDD"/>
    <a:srgbClr val="B2B2B2"/>
    <a:srgbClr val="FF3300"/>
    <a:srgbClr val="FDEE2F"/>
    <a:srgbClr val="33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hyperlink" Target="http://www.ncvvo.hr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hyperlink" Target="http://www.ncvvo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0A812-35C0-4D33-91D3-D94089BBA781}" type="doc">
      <dgm:prSet loTypeId="urn:microsoft.com/office/officeart/2005/8/layout/vList2" loCatId="list" qsTypeId="urn:microsoft.com/office/officeart/2005/8/quickstyle/3d3" qsCatId="3D" csTypeId="urn:microsoft.com/office/officeart/2005/8/colors/accent6_1" csCatId="accent6"/>
      <dgm:spPr/>
      <dgm:t>
        <a:bodyPr/>
        <a:lstStyle/>
        <a:p>
          <a:endParaRPr lang="hr-HR"/>
        </a:p>
      </dgm:t>
    </dgm:pt>
    <dgm:pt modelId="{0A8870C8-D401-4527-AA3E-EF3F88328877}">
      <dgm:prSet/>
      <dgm:spPr/>
      <dgm:t>
        <a:bodyPr/>
        <a:lstStyle/>
        <a:p>
          <a:pPr rtl="0"/>
          <a:r>
            <a:rPr lang="hr-HR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1"/>
            </a:rPr>
            <a:t>www.ncvvo.hr</a:t>
          </a:r>
          <a:r>
            <a:rPr lang="hr-HR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hr-HR" baseline="0" dirty="0" smtClean="0"/>
            <a:t>(Nacionalni centar)</a:t>
          </a:r>
          <a:endParaRPr lang="hr-HR" dirty="0"/>
        </a:p>
      </dgm:t>
    </dgm:pt>
    <dgm:pt modelId="{F0FB86B2-C838-4DC1-8D6C-28B33651672F}" type="parTrans" cxnId="{3A89E56F-88E6-4CC1-8A41-2C93C1D16331}">
      <dgm:prSet/>
      <dgm:spPr/>
      <dgm:t>
        <a:bodyPr/>
        <a:lstStyle/>
        <a:p>
          <a:endParaRPr lang="hr-HR"/>
        </a:p>
      </dgm:t>
    </dgm:pt>
    <dgm:pt modelId="{F4A15103-DAA8-4452-829F-B0B588327D3D}" type="sibTrans" cxnId="{3A89E56F-88E6-4CC1-8A41-2C93C1D16331}">
      <dgm:prSet/>
      <dgm:spPr/>
      <dgm:t>
        <a:bodyPr/>
        <a:lstStyle/>
        <a:p>
          <a:endParaRPr lang="hr-HR"/>
        </a:p>
      </dgm:t>
    </dgm:pt>
    <dgm:pt modelId="{65C5DE69-3061-4C13-8799-D0BA1C0F3DA3}">
      <dgm:prSet/>
      <dgm:spPr/>
      <dgm:t>
        <a:bodyPr/>
        <a:lstStyle/>
        <a:p>
          <a:pPr rtl="0"/>
          <a:r>
            <a:rPr lang="hr-HR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2"/>
            </a:rPr>
            <a:t>www.postani-student.hr</a:t>
          </a:r>
          <a:r>
            <a:rPr lang="hr-HR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hr-HR" baseline="0" dirty="0" smtClean="0"/>
            <a:t>(</a:t>
          </a:r>
          <a:r>
            <a:rPr lang="hr-HR" baseline="0" dirty="0" err="1" smtClean="0"/>
            <a:t>NISvPU</a:t>
          </a:r>
          <a:r>
            <a:rPr lang="hr-HR" baseline="0" dirty="0" smtClean="0"/>
            <a:t>)</a:t>
          </a:r>
          <a:endParaRPr lang="hr-HR" dirty="0"/>
        </a:p>
      </dgm:t>
    </dgm:pt>
    <dgm:pt modelId="{61B9AFEC-4CE9-4BB1-9369-68FE893BFAF1}" type="parTrans" cxnId="{AE769D15-6308-4693-8673-6D1A12B9412C}">
      <dgm:prSet/>
      <dgm:spPr/>
      <dgm:t>
        <a:bodyPr/>
        <a:lstStyle/>
        <a:p>
          <a:endParaRPr lang="hr-HR"/>
        </a:p>
      </dgm:t>
    </dgm:pt>
    <dgm:pt modelId="{CA31B5C6-8CC3-4818-BAE8-EBEE21981C6A}" type="sibTrans" cxnId="{AE769D15-6308-4693-8673-6D1A12B9412C}">
      <dgm:prSet/>
      <dgm:spPr/>
      <dgm:t>
        <a:bodyPr/>
        <a:lstStyle/>
        <a:p>
          <a:endParaRPr lang="hr-HR"/>
        </a:p>
      </dgm:t>
    </dgm:pt>
    <dgm:pt modelId="{7D9D4121-1877-4C79-8C5F-AAF9FD5F88F0}">
      <dgm:prSet/>
      <dgm:spPr/>
      <dgm:t>
        <a:bodyPr/>
        <a:lstStyle/>
        <a:p>
          <a:pPr rtl="0"/>
          <a:r>
            <a:rPr lang="hr-HR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3"/>
            </a:rPr>
            <a:t>www.studij.hr</a:t>
          </a:r>
          <a:r>
            <a:rPr lang="hr-HR" baseline="0" dirty="0" smtClean="0">
              <a:solidFill>
                <a:schemeClr val="tx1"/>
              </a:solidFill>
            </a:rPr>
            <a:t> </a:t>
          </a:r>
          <a:r>
            <a:rPr lang="hr-HR" baseline="0" dirty="0" smtClean="0"/>
            <a:t>(Središnji prijavni ured)</a:t>
          </a:r>
          <a:endParaRPr lang="hr-HR" dirty="0"/>
        </a:p>
      </dgm:t>
    </dgm:pt>
    <dgm:pt modelId="{E47DF2D8-3539-4C4E-80DC-5BEC3EC78D40}" type="parTrans" cxnId="{D2E4B18A-C2AE-48AB-8AF6-508D75820C9C}">
      <dgm:prSet/>
      <dgm:spPr/>
      <dgm:t>
        <a:bodyPr/>
        <a:lstStyle/>
        <a:p>
          <a:endParaRPr lang="hr-HR"/>
        </a:p>
      </dgm:t>
    </dgm:pt>
    <dgm:pt modelId="{3C34FEF8-9090-4488-8BF6-F3E9821E4458}" type="sibTrans" cxnId="{D2E4B18A-C2AE-48AB-8AF6-508D75820C9C}">
      <dgm:prSet/>
      <dgm:spPr/>
      <dgm:t>
        <a:bodyPr/>
        <a:lstStyle/>
        <a:p>
          <a:endParaRPr lang="hr-HR"/>
        </a:p>
      </dgm:t>
    </dgm:pt>
    <dgm:pt modelId="{657A4817-487D-442C-A69D-57EEE9270AD8}" type="pres">
      <dgm:prSet presAssocID="{34C0A812-35C0-4D33-91D3-D94089BBA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6ED97D2-69B1-49C5-899A-3CA5D88CD2C4}" type="pres">
      <dgm:prSet presAssocID="{0A8870C8-D401-4527-AA3E-EF3F883288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DB07AD-F007-4188-AAB7-A5E5502A9B23}" type="pres">
      <dgm:prSet presAssocID="{F4A15103-DAA8-4452-829F-B0B588327D3D}" presName="spacer" presStyleCnt="0"/>
      <dgm:spPr/>
    </dgm:pt>
    <dgm:pt modelId="{0B3DB076-33F2-4C94-B50A-8FB3CB79E42C}" type="pres">
      <dgm:prSet presAssocID="{65C5DE69-3061-4C13-8799-D0BA1C0F3D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D7673F-3A79-4E79-86BA-E3739014F057}" type="pres">
      <dgm:prSet presAssocID="{CA31B5C6-8CC3-4818-BAE8-EBEE21981C6A}" presName="spacer" presStyleCnt="0"/>
      <dgm:spPr/>
    </dgm:pt>
    <dgm:pt modelId="{3BA8312E-85E7-4C0B-8E9F-80CA546A2443}" type="pres">
      <dgm:prSet presAssocID="{7D9D4121-1877-4C79-8C5F-AAF9FD5F88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4283DD-5EB6-4DF4-BAB5-F536FFBC215E}" type="presOf" srcId="{0A8870C8-D401-4527-AA3E-EF3F88328877}" destId="{76ED97D2-69B1-49C5-899A-3CA5D88CD2C4}" srcOrd="0" destOrd="0" presId="urn:microsoft.com/office/officeart/2005/8/layout/vList2"/>
    <dgm:cxn modelId="{AE769D15-6308-4693-8673-6D1A12B9412C}" srcId="{34C0A812-35C0-4D33-91D3-D94089BBA781}" destId="{65C5DE69-3061-4C13-8799-D0BA1C0F3DA3}" srcOrd="1" destOrd="0" parTransId="{61B9AFEC-4CE9-4BB1-9369-68FE893BFAF1}" sibTransId="{CA31B5C6-8CC3-4818-BAE8-EBEE21981C6A}"/>
    <dgm:cxn modelId="{3A89E56F-88E6-4CC1-8A41-2C93C1D16331}" srcId="{34C0A812-35C0-4D33-91D3-D94089BBA781}" destId="{0A8870C8-D401-4527-AA3E-EF3F88328877}" srcOrd="0" destOrd="0" parTransId="{F0FB86B2-C838-4DC1-8D6C-28B33651672F}" sibTransId="{F4A15103-DAA8-4452-829F-B0B588327D3D}"/>
    <dgm:cxn modelId="{31242471-EA41-4020-8383-8F028DA2BA59}" type="presOf" srcId="{34C0A812-35C0-4D33-91D3-D94089BBA781}" destId="{657A4817-487D-442C-A69D-57EEE9270AD8}" srcOrd="0" destOrd="0" presId="urn:microsoft.com/office/officeart/2005/8/layout/vList2"/>
    <dgm:cxn modelId="{D2E4B18A-C2AE-48AB-8AF6-508D75820C9C}" srcId="{34C0A812-35C0-4D33-91D3-D94089BBA781}" destId="{7D9D4121-1877-4C79-8C5F-AAF9FD5F88F0}" srcOrd="2" destOrd="0" parTransId="{E47DF2D8-3539-4C4E-80DC-5BEC3EC78D40}" sibTransId="{3C34FEF8-9090-4488-8BF6-F3E9821E4458}"/>
    <dgm:cxn modelId="{E884A789-E4C1-4D9D-BBD7-465621B40537}" type="presOf" srcId="{7D9D4121-1877-4C79-8C5F-AAF9FD5F88F0}" destId="{3BA8312E-85E7-4C0B-8E9F-80CA546A2443}" srcOrd="0" destOrd="0" presId="urn:microsoft.com/office/officeart/2005/8/layout/vList2"/>
    <dgm:cxn modelId="{AC507ECA-67A7-4AE4-A6B9-6E66E69218E4}" type="presOf" srcId="{65C5DE69-3061-4C13-8799-D0BA1C0F3DA3}" destId="{0B3DB076-33F2-4C94-B50A-8FB3CB79E42C}" srcOrd="0" destOrd="0" presId="urn:microsoft.com/office/officeart/2005/8/layout/vList2"/>
    <dgm:cxn modelId="{90AB573A-DABC-436D-AA03-FCEE7DB70923}" type="presParOf" srcId="{657A4817-487D-442C-A69D-57EEE9270AD8}" destId="{76ED97D2-69B1-49C5-899A-3CA5D88CD2C4}" srcOrd="0" destOrd="0" presId="urn:microsoft.com/office/officeart/2005/8/layout/vList2"/>
    <dgm:cxn modelId="{0F39DF2F-D9BE-47EB-8280-BC72392A5D15}" type="presParOf" srcId="{657A4817-487D-442C-A69D-57EEE9270AD8}" destId="{22DB07AD-F007-4188-AAB7-A5E5502A9B23}" srcOrd="1" destOrd="0" presId="urn:microsoft.com/office/officeart/2005/8/layout/vList2"/>
    <dgm:cxn modelId="{EDAA22AC-690C-4FF3-AB23-485EEB7A63D3}" type="presParOf" srcId="{657A4817-487D-442C-A69D-57EEE9270AD8}" destId="{0B3DB076-33F2-4C94-B50A-8FB3CB79E42C}" srcOrd="2" destOrd="0" presId="urn:microsoft.com/office/officeart/2005/8/layout/vList2"/>
    <dgm:cxn modelId="{DCF76C1E-627C-4720-BBB4-A15DB91B218B}" type="presParOf" srcId="{657A4817-487D-442C-A69D-57EEE9270AD8}" destId="{90D7673F-3A79-4E79-86BA-E3739014F057}" srcOrd="3" destOrd="0" presId="urn:microsoft.com/office/officeart/2005/8/layout/vList2"/>
    <dgm:cxn modelId="{31A8DEB3-EA1D-45D1-A639-641FBA4B05DD}" type="presParOf" srcId="{657A4817-487D-442C-A69D-57EEE9270AD8}" destId="{3BA8312E-85E7-4C0B-8E9F-80CA546A24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22EE0-16C6-412E-BF03-B6ECE23E80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1A5F0F-993D-4B71-9728-DC7845667527}">
      <dgm:prSet custT="1"/>
      <dgm:spPr/>
      <dgm:t>
        <a:bodyPr/>
        <a:lstStyle/>
        <a:p>
          <a:pPr rtl="0"/>
          <a:r>
            <a:rPr lang="hr-HR" sz="4000" baseline="0" dirty="0" smtClean="0"/>
            <a:t>Završetak gimnazije</a:t>
          </a:r>
          <a:endParaRPr lang="hr-HR" sz="4000" dirty="0"/>
        </a:p>
      </dgm:t>
    </dgm:pt>
    <dgm:pt modelId="{05C33435-903C-4918-9204-05D040C66FEA}" type="parTrans" cxnId="{1141DB9C-131D-4CC8-9C93-4D766985C79C}">
      <dgm:prSet/>
      <dgm:spPr/>
      <dgm:t>
        <a:bodyPr/>
        <a:lstStyle/>
        <a:p>
          <a:endParaRPr lang="hr-HR"/>
        </a:p>
      </dgm:t>
    </dgm:pt>
    <dgm:pt modelId="{73F25CE0-174D-4215-A151-D17A3960833E}" type="sibTrans" cxnId="{1141DB9C-131D-4CC8-9C93-4D766985C79C}">
      <dgm:prSet/>
      <dgm:spPr/>
      <dgm:t>
        <a:bodyPr/>
        <a:lstStyle/>
        <a:p>
          <a:endParaRPr lang="hr-HR"/>
        </a:p>
      </dgm:t>
    </dgm:pt>
    <dgm:pt modelId="{5F5ABB9D-6DDD-487E-83B2-98B5A763136F}">
      <dgm:prSet custT="1"/>
      <dgm:spPr/>
      <dgm:t>
        <a:bodyPr/>
        <a:lstStyle/>
        <a:p>
          <a:pPr rtl="0"/>
          <a:r>
            <a:rPr lang="hr-HR" sz="3000" baseline="0" dirty="0" smtClean="0"/>
            <a:t>Položiti obavezne ispite</a:t>
          </a:r>
          <a:endParaRPr lang="hr-HR" sz="3000" dirty="0"/>
        </a:p>
      </dgm:t>
    </dgm:pt>
    <dgm:pt modelId="{13474585-6DDB-4D1E-B25F-4044CE5E8865}" type="parTrans" cxnId="{BDB9A750-B910-410D-BCBF-9AD313C20324}">
      <dgm:prSet/>
      <dgm:spPr/>
      <dgm:t>
        <a:bodyPr/>
        <a:lstStyle/>
        <a:p>
          <a:endParaRPr lang="hr-HR"/>
        </a:p>
      </dgm:t>
    </dgm:pt>
    <dgm:pt modelId="{5D9A0130-590E-4185-B063-DA0FAA9085AB}" type="sibTrans" cxnId="{BDB9A750-B910-410D-BCBF-9AD313C20324}">
      <dgm:prSet/>
      <dgm:spPr/>
      <dgm:t>
        <a:bodyPr/>
        <a:lstStyle/>
        <a:p>
          <a:endParaRPr lang="hr-HR"/>
        </a:p>
      </dgm:t>
    </dgm:pt>
    <dgm:pt modelId="{01E1DD41-4109-4672-8B2A-A555CE7A3021}">
      <dgm:prSet custT="1"/>
      <dgm:spPr/>
      <dgm:t>
        <a:bodyPr/>
        <a:lstStyle/>
        <a:p>
          <a:pPr rtl="0"/>
          <a:r>
            <a:rPr lang="hr-HR" sz="3000" dirty="0" smtClean="0"/>
            <a:t>Hrvatski jezik</a:t>
          </a:r>
          <a:endParaRPr lang="hr-HR" sz="3000" dirty="0"/>
        </a:p>
      </dgm:t>
    </dgm:pt>
    <dgm:pt modelId="{6C452710-47D8-4CED-9289-DDD3C1E2BDAF}" type="parTrans" cxnId="{B10AF6D8-B066-4DCB-9463-BBFB26E73D52}">
      <dgm:prSet/>
      <dgm:spPr/>
      <dgm:t>
        <a:bodyPr/>
        <a:lstStyle/>
        <a:p>
          <a:endParaRPr lang="hr-HR"/>
        </a:p>
      </dgm:t>
    </dgm:pt>
    <dgm:pt modelId="{69873768-D7EB-490F-9AF5-62A81D22D5C9}" type="sibTrans" cxnId="{B10AF6D8-B066-4DCB-9463-BBFB26E73D52}">
      <dgm:prSet/>
      <dgm:spPr/>
      <dgm:t>
        <a:bodyPr/>
        <a:lstStyle/>
        <a:p>
          <a:endParaRPr lang="hr-HR"/>
        </a:p>
      </dgm:t>
    </dgm:pt>
    <dgm:pt modelId="{EF12D03D-9000-4F4A-A005-360241C261F7}">
      <dgm:prSet custT="1"/>
      <dgm:spPr/>
      <dgm:t>
        <a:bodyPr/>
        <a:lstStyle/>
        <a:p>
          <a:pPr rtl="0"/>
          <a:r>
            <a:rPr lang="hr-HR" sz="3000" dirty="0" smtClean="0"/>
            <a:t>Matematika</a:t>
          </a:r>
          <a:endParaRPr lang="hr-HR" sz="3000" dirty="0"/>
        </a:p>
      </dgm:t>
    </dgm:pt>
    <dgm:pt modelId="{B4AAD6F0-226D-4FCA-8750-F6CE181B63D5}" type="parTrans" cxnId="{F7088C3C-0F52-49FE-90D5-6FE303E38DA7}">
      <dgm:prSet/>
      <dgm:spPr/>
      <dgm:t>
        <a:bodyPr/>
        <a:lstStyle/>
        <a:p>
          <a:endParaRPr lang="hr-HR"/>
        </a:p>
      </dgm:t>
    </dgm:pt>
    <dgm:pt modelId="{688529B9-D162-4D4D-9214-9C34ED61F811}" type="sibTrans" cxnId="{F7088C3C-0F52-49FE-90D5-6FE303E38DA7}">
      <dgm:prSet/>
      <dgm:spPr/>
      <dgm:t>
        <a:bodyPr/>
        <a:lstStyle/>
        <a:p>
          <a:endParaRPr lang="hr-HR"/>
        </a:p>
      </dgm:t>
    </dgm:pt>
    <dgm:pt modelId="{408817EF-CE96-43E5-8A04-F62385018FF6}">
      <dgm:prSet custT="1"/>
      <dgm:spPr/>
      <dgm:t>
        <a:bodyPr/>
        <a:lstStyle/>
        <a:p>
          <a:pPr rtl="0"/>
          <a:r>
            <a:rPr lang="hr-HR" sz="3000" dirty="0" smtClean="0"/>
            <a:t>Strani jezik</a:t>
          </a:r>
          <a:endParaRPr lang="hr-HR" sz="3000" dirty="0"/>
        </a:p>
      </dgm:t>
    </dgm:pt>
    <dgm:pt modelId="{E9F9E108-7031-473A-995F-8836BA0F84F1}" type="parTrans" cxnId="{53379556-31BA-465C-B8AF-F828C87691F4}">
      <dgm:prSet/>
      <dgm:spPr/>
      <dgm:t>
        <a:bodyPr/>
        <a:lstStyle/>
        <a:p>
          <a:endParaRPr lang="hr-HR"/>
        </a:p>
      </dgm:t>
    </dgm:pt>
    <dgm:pt modelId="{5D4820DC-C6D6-4C6F-B1EE-82FA44382702}" type="sibTrans" cxnId="{53379556-31BA-465C-B8AF-F828C87691F4}">
      <dgm:prSet/>
      <dgm:spPr/>
      <dgm:t>
        <a:bodyPr/>
        <a:lstStyle/>
        <a:p>
          <a:endParaRPr lang="hr-HR"/>
        </a:p>
      </dgm:t>
    </dgm:pt>
    <dgm:pt modelId="{B4C86A3E-D2FA-45DA-A8E1-709E10F3D1C9}" type="pres">
      <dgm:prSet presAssocID="{2BA22EE0-16C6-412E-BF03-B6ECE23E8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2FA0F6-CE7F-4EE5-AE88-8AA091BF973B}" type="pres">
      <dgm:prSet presAssocID="{101A5F0F-993D-4B71-9728-DC7845667527}" presName="parentText" presStyleLbl="node1" presStyleIdx="0" presStyleCnt="1" custScaleY="102040" custLinFactNeighborX="1382" custLinFactNeighborY="-6027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16CE57-5A67-4FC3-B541-EC9E71473C2B}" type="pres">
      <dgm:prSet presAssocID="{101A5F0F-993D-4B71-9728-DC7845667527}" presName="childText" presStyleLbl="revTx" presStyleIdx="0" presStyleCnt="1" custScaleY="1310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E8BCCD-7D87-4044-A8D9-C17CDBE61110}" type="presOf" srcId="{01E1DD41-4109-4672-8B2A-A555CE7A3021}" destId="{7016CE57-5A67-4FC3-B541-EC9E71473C2B}" srcOrd="0" destOrd="1" presId="urn:microsoft.com/office/officeart/2005/8/layout/vList2"/>
    <dgm:cxn modelId="{3F0280E6-47B4-4C34-A2E5-673F28C74501}" type="presOf" srcId="{EF12D03D-9000-4F4A-A005-360241C261F7}" destId="{7016CE57-5A67-4FC3-B541-EC9E71473C2B}" srcOrd="0" destOrd="2" presId="urn:microsoft.com/office/officeart/2005/8/layout/vList2"/>
    <dgm:cxn modelId="{F7088C3C-0F52-49FE-90D5-6FE303E38DA7}" srcId="{5F5ABB9D-6DDD-487E-83B2-98B5A763136F}" destId="{EF12D03D-9000-4F4A-A005-360241C261F7}" srcOrd="1" destOrd="0" parTransId="{B4AAD6F0-226D-4FCA-8750-F6CE181B63D5}" sibTransId="{688529B9-D162-4D4D-9214-9C34ED61F811}"/>
    <dgm:cxn modelId="{C3A86CC2-1B2F-4DE7-9DA4-48D3399FE24B}" type="presOf" srcId="{5F5ABB9D-6DDD-487E-83B2-98B5A763136F}" destId="{7016CE57-5A67-4FC3-B541-EC9E71473C2B}" srcOrd="0" destOrd="0" presId="urn:microsoft.com/office/officeart/2005/8/layout/vList2"/>
    <dgm:cxn modelId="{1141DB9C-131D-4CC8-9C93-4D766985C79C}" srcId="{2BA22EE0-16C6-412E-BF03-B6ECE23E8029}" destId="{101A5F0F-993D-4B71-9728-DC7845667527}" srcOrd="0" destOrd="0" parTransId="{05C33435-903C-4918-9204-05D040C66FEA}" sibTransId="{73F25CE0-174D-4215-A151-D17A3960833E}"/>
    <dgm:cxn modelId="{D9DED647-D15B-4C41-9944-8153A364F7E1}" type="presOf" srcId="{408817EF-CE96-43E5-8A04-F62385018FF6}" destId="{7016CE57-5A67-4FC3-B541-EC9E71473C2B}" srcOrd="0" destOrd="3" presId="urn:microsoft.com/office/officeart/2005/8/layout/vList2"/>
    <dgm:cxn modelId="{E7ADB1FE-DDF3-4248-8763-45AFCC05D5B9}" type="presOf" srcId="{2BA22EE0-16C6-412E-BF03-B6ECE23E8029}" destId="{B4C86A3E-D2FA-45DA-A8E1-709E10F3D1C9}" srcOrd="0" destOrd="0" presId="urn:microsoft.com/office/officeart/2005/8/layout/vList2"/>
    <dgm:cxn modelId="{B10AF6D8-B066-4DCB-9463-BBFB26E73D52}" srcId="{5F5ABB9D-6DDD-487E-83B2-98B5A763136F}" destId="{01E1DD41-4109-4672-8B2A-A555CE7A3021}" srcOrd="0" destOrd="0" parTransId="{6C452710-47D8-4CED-9289-DDD3C1E2BDAF}" sibTransId="{69873768-D7EB-490F-9AF5-62A81D22D5C9}"/>
    <dgm:cxn modelId="{BDB9A750-B910-410D-BCBF-9AD313C20324}" srcId="{101A5F0F-993D-4B71-9728-DC7845667527}" destId="{5F5ABB9D-6DDD-487E-83B2-98B5A763136F}" srcOrd="0" destOrd="0" parTransId="{13474585-6DDB-4D1E-B25F-4044CE5E8865}" sibTransId="{5D9A0130-590E-4185-B063-DA0FAA9085AB}"/>
    <dgm:cxn modelId="{53379556-31BA-465C-B8AF-F828C87691F4}" srcId="{5F5ABB9D-6DDD-487E-83B2-98B5A763136F}" destId="{408817EF-CE96-43E5-8A04-F62385018FF6}" srcOrd="2" destOrd="0" parTransId="{E9F9E108-7031-473A-995F-8836BA0F84F1}" sibTransId="{5D4820DC-C6D6-4C6F-B1EE-82FA44382702}"/>
    <dgm:cxn modelId="{1FA5654F-8244-4596-B961-A8E6F2627D33}" type="presOf" srcId="{101A5F0F-993D-4B71-9728-DC7845667527}" destId="{9C2FA0F6-CE7F-4EE5-AE88-8AA091BF973B}" srcOrd="0" destOrd="0" presId="urn:microsoft.com/office/officeart/2005/8/layout/vList2"/>
    <dgm:cxn modelId="{372533A4-C070-4072-B110-5838A7564F6F}" type="presParOf" srcId="{B4C86A3E-D2FA-45DA-A8E1-709E10F3D1C9}" destId="{9C2FA0F6-CE7F-4EE5-AE88-8AA091BF973B}" srcOrd="0" destOrd="0" presId="urn:microsoft.com/office/officeart/2005/8/layout/vList2"/>
    <dgm:cxn modelId="{96DB0010-57B3-42B6-9D88-7AC97B631E95}" type="presParOf" srcId="{B4C86A3E-D2FA-45DA-A8E1-709E10F3D1C9}" destId="{7016CE57-5A67-4FC3-B541-EC9E71473C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AEFB1-E91C-43FB-8C07-098050B9C4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DCD0837-9981-4FCE-BEB9-5E5460C2210D}">
      <dgm:prSet/>
      <dgm:spPr/>
      <dgm:t>
        <a:bodyPr/>
        <a:lstStyle/>
        <a:p>
          <a:pPr rtl="0"/>
          <a:r>
            <a:rPr lang="hr-HR" baseline="0" dirty="0" smtClean="0"/>
            <a:t>Upis na fakultet</a:t>
          </a:r>
          <a:endParaRPr lang="hr-HR" dirty="0"/>
        </a:p>
      </dgm:t>
    </dgm:pt>
    <dgm:pt modelId="{F15C4A24-C5A7-452A-8DD6-5D23CD22CFDD}" type="parTrans" cxnId="{EE8BC948-7A59-4133-A3A5-42B671FB3803}">
      <dgm:prSet/>
      <dgm:spPr/>
      <dgm:t>
        <a:bodyPr/>
        <a:lstStyle/>
        <a:p>
          <a:endParaRPr lang="hr-HR"/>
        </a:p>
      </dgm:t>
    </dgm:pt>
    <dgm:pt modelId="{B608A65A-59BE-458D-ABEE-97EA88E21B72}" type="sibTrans" cxnId="{EE8BC948-7A59-4133-A3A5-42B671FB3803}">
      <dgm:prSet/>
      <dgm:spPr/>
      <dgm:t>
        <a:bodyPr/>
        <a:lstStyle/>
        <a:p>
          <a:endParaRPr lang="hr-HR"/>
        </a:p>
      </dgm:t>
    </dgm:pt>
    <dgm:pt modelId="{6FA1C9B5-A33F-4E37-83B2-FC18A5FFCF9D}">
      <dgm:prSet/>
      <dgm:spPr/>
      <dgm:t>
        <a:bodyPr/>
        <a:lstStyle/>
        <a:p>
          <a:pPr rtl="0"/>
          <a:r>
            <a:rPr lang="hr-HR" baseline="0" dirty="0" smtClean="0"/>
            <a:t>Položiti određene izborne ispite, ako se traže</a:t>
          </a:r>
          <a:endParaRPr lang="hr-HR" dirty="0"/>
        </a:p>
      </dgm:t>
    </dgm:pt>
    <dgm:pt modelId="{41B46CEE-1B3E-4BEB-8346-5CB500892A77}" type="parTrans" cxnId="{A71C6C4A-82E0-4A10-A699-1F98C7E993FF}">
      <dgm:prSet/>
      <dgm:spPr/>
      <dgm:t>
        <a:bodyPr/>
        <a:lstStyle/>
        <a:p>
          <a:endParaRPr lang="hr-HR"/>
        </a:p>
      </dgm:t>
    </dgm:pt>
    <dgm:pt modelId="{C48ED352-AD23-4A79-BA7E-AAFD01C2D3F5}" type="sibTrans" cxnId="{A71C6C4A-82E0-4A10-A699-1F98C7E993FF}">
      <dgm:prSet/>
      <dgm:spPr/>
      <dgm:t>
        <a:bodyPr/>
        <a:lstStyle/>
        <a:p>
          <a:endParaRPr lang="hr-HR"/>
        </a:p>
      </dgm:t>
    </dgm:pt>
    <dgm:pt modelId="{38D9BA32-E010-4015-92F0-234F2A4A16EF}">
      <dgm:prSet/>
      <dgm:spPr/>
      <dgm:t>
        <a:bodyPr/>
        <a:lstStyle/>
        <a:p>
          <a:pPr rtl="0"/>
          <a:r>
            <a:rPr lang="hr-HR" dirty="0" smtClean="0"/>
            <a:t>Položiti prijemni ispit, ako se traži</a:t>
          </a:r>
          <a:endParaRPr lang="hr-HR" dirty="0"/>
        </a:p>
      </dgm:t>
    </dgm:pt>
    <dgm:pt modelId="{2F893B72-91D2-49F6-8D13-1606B4A8A760}" type="parTrans" cxnId="{5D703C6C-CCF3-41B3-A885-2A95096E6098}">
      <dgm:prSet/>
      <dgm:spPr/>
      <dgm:t>
        <a:bodyPr/>
        <a:lstStyle/>
        <a:p>
          <a:endParaRPr lang="hr-HR"/>
        </a:p>
      </dgm:t>
    </dgm:pt>
    <dgm:pt modelId="{B12E1CF2-BE9B-45C0-9DF6-322228FBD7F3}" type="sibTrans" cxnId="{5D703C6C-CCF3-41B3-A885-2A95096E6098}">
      <dgm:prSet/>
      <dgm:spPr/>
      <dgm:t>
        <a:bodyPr/>
        <a:lstStyle/>
        <a:p>
          <a:endParaRPr lang="hr-HR"/>
        </a:p>
      </dgm:t>
    </dgm:pt>
    <dgm:pt modelId="{39371363-9DF8-4078-8192-C4333840A021}" type="pres">
      <dgm:prSet presAssocID="{328AEFB1-E91C-43FB-8C07-098050B9C4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08A5E5C-0A0D-48A0-9A27-FC30EF5B5AE6}" type="pres">
      <dgm:prSet presAssocID="{3DCD0837-9981-4FCE-BEB9-5E5460C2210D}" presName="parentText" presStyleLbl="node1" presStyleIdx="0" presStyleCnt="1" custScaleY="91461" custLinFactNeighborX="18" custLinFactNeighborY="-430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9FDF47-80EA-41F4-B892-CAE0A6A2C8A2}" type="pres">
      <dgm:prSet presAssocID="{3DCD0837-9981-4FCE-BEB9-5E5460C221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703C6C-CCF3-41B3-A885-2A95096E6098}" srcId="{3DCD0837-9981-4FCE-BEB9-5E5460C2210D}" destId="{38D9BA32-E010-4015-92F0-234F2A4A16EF}" srcOrd="1" destOrd="0" parTransId="{2F893B72-91D2-49F6-8D13-1606B4A8A760}" sibTransId="{B12E1CF2-BE9B-45C0-9DF6-322228FBD7F3}"/>
    <dgm:cxn modelId="{A71C6C4A-82E0-4A10-A699-1F98C7E993FF}" srcId="{3DCD0837-9981-4FCE-BEB9-5E5460C2210D}" destId="{6FA1C9B5-A33F-4E37-83B2-FC18A5FFCF9D}" srcOrd="0" destOrd="0" parTransId="{41B46CEE-1B3E-4BEB-8346-5CB500892A77}" sibTransId="{C48ED352-AD23-4A79-BA7E-AAFD01C2D3F5}"/>
    <dgm:cxn modelId="{73894B2A-AAA8-4778-8CEA-84141DC91956}" type="presOf" srcId="{3DCD0837-9981-4FCE-BEB9-5E5460C2210D}" destId="{A08A5E5C-0A0D-48A0-9A27-FC30EF5B5AE6}" srcOrd="0" destOrd="0" presId="urn:microsoft.com/office/officeart/2005/8/layout/vList2"/>
    <dgm:cxn modelId="{215857D1-6CF9-44D8-9D6F-F657CB71F46D}" type="presOf" srcId="{38D9BA32-E010-4015-92F0-234F2A4A16EF}" destId="{EA9FDF47-80EA-41F4-B892-CAE0A6A2C8A2}" srcOrd="0" destOrd="1" presId="urn:microsoft.com/office/officeart/2005/8/layout/vList2"/>
    <dgm:cxn modelId="{3E010448-E64E-4760-AA5C-79BA1A2A4298}" type="presOf" srcId="{6FA1C9B5-A33F-4E37-83B2-FC18A5FFCF9D}" destId="{EA9FDF47-80EA-41F4-B892-CAE0A6A2C8A2}" srcOrd="0" destOrd="0" presId="urn:microsoft.com/office/officeart/2005/8/layout/vList2"/>
    <dgm:cxn modelId="{0D090CF8-7A37-4258-BD4F-4D011AB9BD1C}" type="presOf" srcId="{328AEFB1-E91C-43FB-8C07-098050B9C48E}" destId="{39371363-9DF8-4078-8192-C4333840A021}" srcOrd="0" destOrd="0" presId="urn:microsoft.com/office/officeart/2005/8/layout/vList2"/>
    <dgm:cxn modelId="{EE8BC948-7A59-4133-A3A5-42B671FB3803}" srcId="{328AEFB1-E91C-43FB-8C07-098050B9C48E}" destId="{3DCD0837-9981-4FCE-BEB9-5E5460C2210D}" srcOrd="0" destOrd="0" parTransId="{F15C4A24-C5A7-452A-8DD6-5D23CD22CFDD}" sibTransId="{B608A65A-59BE-458D-ABEE-97EA88E21B72}"/>
    <dgm:cxn modelId="{5A0EBFC5-BDCC-423A-B2E1-A62C58B799B8}" type="presParOf" srcId="{39371363-9DF8-4078-8192-C4333840A021}" destId="{A08A5E5C-0A0D-48A0-9A27-FC30EF5B5AE6}" srcOrd="0" destOrd="0" presId="urn:microsoft.com/office/officeart/2005/8/layout/vList2"/>
    <dgm:cxn modelId="{8378A460-8440-4581-ACF3-E8262E1F6FD8}" type="presParOf" srcId="{39371363-9DF8-4078-8192-C4333840A021}" destId="{EA9FDF47-80EA-41F4-B892-CAE0A6A2C8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F3A80-A760-469D-9E37-1169C76F4E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2BFC617-53C3-453D-8165-F476FD2010AB}">
      <dgm:prSet custT="1"/>
      <dgm:spPr/>
      <dgm:t>
        <a:bodyPr/>
        <a:lstStyle/>
        <a:p>
          <a:pPr rtl="0"/>
          <a:r>
            <a:rPr lang="hr-HR" sz="2000" baseline="0" dirty="0" smtClean="0"/>
            <a:t>Obvezatni ispiti državne mature mogu se polagati na dvjema razinama: </a:t>
          </a:r>
          <a:endParaRPr lang="hr-HR" sz="2000" dirty="0"/>
        </a:p>
      </dgm:t>
    </dgm:pt>
    <dgm:pt modelId="{4553DCAE-A8F7-4F1C-9C22-B7055D1557FE}" type="parTrans" cxnId="{3514EBF7-A263-4E85-8CAD-B7224216682F}">
      <dgm:prSet/>
      <dgm:spPr/>
      <dgm:t>
        <a:bodyPr/>
        <a:lstStyle/>
        <a:p>
          <a:endParaRPr lang="hr-HR"/>
        </a:p>
      </dgm:t>
    </dgm:pt>
    <dgm:pt modelId="{5A93F93A-31E4-4ED6-92B7-ADEB7E9BBDC9}" type="sibTrans" cxnId="{3514EBF7-A263-4E85-8CAD-B7224216682F}">
      <dgm:prSet/>
      <dgm:spPr/>
      <dgm:t>
        <a:bodyPr/>
        <a:lstStyle/>
        <a:p>
          <a:endParaRPr lang="hr-HR"/>
        </a:p>
      </dgm:t>
    </dgm:pt>
    <dgm:pt modelId="{77EB65EE-2FB1-455C-BE1E-507D69D6F9C9}">
      <dgm:prSet custT="1"/>
      <dgm:spPr/>
      <dgm:t>
        <a:bodyPr/>
        <a:lstStyle/>
        <a:p>
          <a:pPr rtl="0"/>
          <a:r>
            <a:rPr lang="hr-HR" sz="2400" baseline="0" dirty="0" smtClean="0"/>
            <a:t>višoj razini (A)</a:t>
          </a:r>
          <a:endParaRPr lang="hr-HR" sz="2400" dirty="0"/>
        </a:p>
      </dgm:t>
    </dgm:pt>
    <dgm:pt modelId="{69FA60D4-427A-4E24-8CBB-8DE3FB59F18A}" type="parTrans" cxnId="{2FBAC314-214C-41F3-BE8B-2B16F9FA5516}">
      <dgm:prSet/>
      <dgm:spPr/>
      <dgm:t>
        <a:bodyPr/>
        <a:lstStyle/>
        <a:p>
          <a:endParaRPr lang="hr-HR"/>
        </a:p>
      </dgm:t>
    </dgm:pt>
    <dgm:pt modelId="{4B868873-D267-4D73-9A17-037AAC7D0E9D}" type="sibTrans" cxnId="{2FBAC314-214C-41F3-BE8B-2B16F9FA5516}">
      <dgm:prSet/>
      <dgm:spPr/>
      <dgm:t>
        <a:bodyPr/>
        <a:lstStyle/>
        <a:p>
          <a:endParaRPr lang="hr-HR"/>
        </a:p>
      </dgm:t>
    </dgm:pt>
    <dgm:pt modelId="{C0C6C2A8-DD70-4835-8187-FE12C5D22860}">
      <dgm:prSet custT="1"/>
      <dgm:spPr/>
      <dgm:t>
        <a:bodyPr/>
        <a:lstStyle/>
        <a:p>
          <a:pPr rtl="0"/>
          <a:r>
            <a:rPr lang="hr-HR" sz="2000" baseline="0" dirty="0" smtClean="0"/>
            <a:t>osnovnoj razini (B).</a:t>
          </a:r>
          <a:endParaRPr lang="hr-HR" sz="2000" dirty="0"/>
        </a:p>
      </dgm:t>
    </dgm:pt>
    <dgm:pt modelId="{961E1542-DE29-47DE-8A2B-D8A6289FC6C3}" type="parTrans" cxnId="{46F53CFA-CCBD-42C6-B902-AE2745C5EB19}">
      <dgm:prSet/>
      <dgm:spPr/>
      <dgm:t>
        <a:bodyPr/>
        <a:lstStyle/>
        <a:p>
          <a:endParaRPr lang="hr-HR"/>
        </a:p>
      </dgm:t>
    </dgm:pt>
    <dgm:pt modelId="{20C80107-6445-4D2C-B9AA-EA846DD61FA3}" type="sibTrans" cxnId="{46F53CFA-CCBD-42C6-B902-AE2745C5EB19}">
      <dgm:prSet/>
      <dgm:spPr/>
      <dgm:t>
        <a:bodyPr/>
        <a:lstStyle/>
        <a:p>
          <a:endParaRPr lang="hr-HR"/>
        </a:p>
      </dgm:t>
    </dgm:pt>
    <dgm:pt modelId="{D7C54CF0-4776-4822-94CA-6898DBDA6DF1}" type="pres">
      <dgm:prSet presAssocID="{BA4F3A80-A760-469D-9E37-1169C76F4E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B4745FB-C364-4355-BA79-A6F655CE6A4C}" type="pres">
      <dgm:prSet presAssocID="{E2BFC617-53C3-453D-8165-F476FD2010AB}" presName="hierRoot1" presStyleCnt="0">
        <dgm:presLayoutVars>
          <dgm:hierBranch val="init"/>
        </dgm:presLayoutVars>
      </dgm:prSet>
      <dgm:spPr/>
    </dgm:pt>
    <dgm:pt modelId="{F7B5F558-A116-4051-826C-11D38E702887}" type="pres">
      <dgm:prSet presAssocID="{E2BFC617-53C3-453D-8165-F476FD2010AB}" presName="rootComposite1" presStyleCnt="0"/>
      <dgm:spPr/>
    </dgm:pt>
    <dgm:pt modelId="{49059ACD-FE3E-440C-9698-76FDABA1CA86}" type="pres">
      <dgm:prSet presAssocID="{E2BFC617-53C3-453D-8165-F476FD2010AB}" presName="rootText1" presStyleLbl="node0" presStyleIdx="0" presStyleCnt="1" custScaleX="282484" custLinFactNeighborX="8586" custLinFactNeighborY="-3466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5F0C985-737E-4853-9DCD-FCAE552447A7}" type="pres">
      <dgm:prSet presAssocID="{E2BFC617-53C3-453D-8165-F476FD2010AB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B859632-FC43-4BEF-A405-F48D150E91D8}" type="pres">
      <dgm:prSet presAssocID="{E2BFC617-53C3-453D-8165-F476FD2010AB}" presName="hierChild2" presStyleCnt="0"/>
      <dgm:spPr/>
    </dgm:pt>
    <dgm:pt modelId="{5A61B03B-D7E0-4863-81D6-9031FAC91F8A}" type="pres">
      <dgm:prSet presAssocID="{69FA60D4-427A-4E24-8CBB-8DE3FB59F18A}" presName="Name37" presStyleLbl="parChTrans1D2" presStyleIdx="0" presStyleCnt="2"/>
      <dgm:spPr/>
      <dgm:t>
        <a:bodyPr/>
        <a:lstStyle/>
        <a:p>
          <a:endParaRPr lang="hr-HR"/>
        </a:p>
      </dgm:t>
    </dgm:pt>
    <dgm:pt modelId="{551B2DDF-0680-43CB-909D-52ABAC28E0E1}" type="pres">
      <dgm:prSet presAssocID="{77EB65EE-2FB1-455C-BE1E-507D69D6F9C9}" presName="hierRoot2" presStyleCnt="0">
        <dgm:presLayoutVars>
          <dgm:hierBranch val="init"/>
        </dgm:presLayoutVars>
      </dgm:prSet>
      <dgm:spPr/>
    </dgm:pt>
    <dgm:pt modelId="{9B70A3BB-F3E0-4D26-92EE-C6369248AF76}" type="pres">
      <dgm:prSet presAssocID="{77EB65EE-2FB1-455C-BE1E-507D69D6F9C9}" presName="rootComposite" presStyleCnt="0"/>
      <dgm:spPr/>
    </dgm:pt>
    <dgm:pt modelId="{25B62A1C-05CC-44D0-8E8A-EC348F333049}" type="pres">
      <dgm:prSet presAssocID="{77EB65EE-2FB1-455C-BE1E-507D69D6F9C9}" presName="rootText" presStyleLbl="node2" presStyleIdx="0" presStyleCnt="2" custScaleX="213748" custLinFactNeighborX="12376" custLinFactNeighborY="-2440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CFCE95-E1D0-405F-A428-319F17300ECC}" type="pres">
      <dgm:prSet presAssocID="{77EB65EE-2FB1-455C-BE1E-507D69D6F9C9}" presName="rootConnector" presStyleLbl="node2" presStyleIdx="0" presStyleCnt="2"/>
      <dgm:spPr/>
      <dgm:t>
        <a:bodyPr/>
        <a:lstStyle/>
        <a:p>
          <a:endParaRPr lang="hr-HR"/>
        </a:p>
      </dgm:t>
    </dgm:pt>
    <dgm:pt modelId="{E5E3B592-2839-44AD-9A40-B2F0DBCB149E}" type="pres">
      <dgm:prSet presAssocID="{77EB65EE-2FB1-455C-BE1E-507D69D6F9C9}" presName="hierChild4" presStyleCnt="0"/>
      <dgm:spPr/>
    </dgm:pt>
    <dgm:pt modelId="{EA2A2339-F7B9-4E11-8C56-DF87B07F2DEC}" type="pres">
      <dgm:prSet presAssocID="{77EB65EE-2FB1-455C-BE1E-507D69D6F9C9}" presName="hierChild5" presStyleCnt="0"/>
      <dgm:spPr/>
    </dgm:pt>
    <dgm:pt modelId="{1729A67B-92D4-498E-964A-36F607CDF187}" type="pres">
      <dgm:prSet presAssocID="{961E1542-DE29-47DE-8A2B-D8A6289FC6C3}" presName="Name37" presStyleLbl="parChTrans1D2" presStyleIdx="1" presStyleCnt="2"/>
      <dgm:spPr/>
      <dgm:t>
        <a:bodyPr/>
        <a:lstStyle/>
        <a:p>
          <a:endParaRPr lang="hr-HR"/>
        </a:p>
      </dgm:t>
    </dgm:pt>
    <dgm:pt modelId="{7AA2B82F-8473-42A9-B3B9-3D6CE7467D80}" type="pres">
      <dgm:prSet presAssocID="{C0C6C2A8-DD70-4835-8187-FE12C5D22860}" presName="hierRoot2" presStyleCnt="0">
        <dgm:presLayoutVars>
          <dgm:hierBranch val="init"/>
        </dgm:presLayoutVars>
      </dgm:prSet>
      <dgm:spPr/>
    </dgm:pt>
    <dgm:pt modelId="{7B20E27E-52D2-47A9-B7A4-776EE66D6877}" type="pres">
      <dgm:prSet presAssocID="{C0C6C2A8-DD70-4835-8187-FE12C5D22860}" presName="rootComposite" presStyleCnt="0"/>
      <dgm:spPr/>
    </dgm:pt>
    <dgm:pt modelId="{2F9C536D-2828-4A93-8253-27D9CCE6D7FC}" type="pres">
      <dgm:prSet presAssocID="{C0C6C2A8-DD70-4835-8187-FE12C5D22860}" presName="rootText" presStyleLbl="node2" presStyleIdx="1" presStyleCnt="2" custScaleX="198718" custLinFactNeighborX="-3054" custLinFactNeighborY="-251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AE00055-0234-4E75-A0DE-11C907FAA58E}" type="pres">
      <dgm:prSet presAssocID="{C0C6C2A8-DD70-4835-8187-FE12C5D22860}" presName="rootConnector" presStyleLbl="node2" presStyleIdx="1" presStyleCnt="2"/>
      <dgm:spPr/>
      <dgm:t>
        <a:bodyPr/>
        <a:lstStyle/>
        <a:p>
          <a:endParaRPr lang="hr-HR"/>
        </a:p>
      </dgm:t>
    </dgm:pt>
    <dgm:pt modelId="{FCA67035-251A-43FE-AD38-5DFEA8EF2E02}" type="pres">
      <dgm:prSet presAssocID="{C0C6C2A8-DD70-4835-8187-FE12C5D22860}" presName="hierChild4" presStyleCnt="0"/>
      <dgm:spPr/>
    </dgm:pt>
    <dgm:pt modelId="{69F8073E-3975-4827-A009-0C1B4371D61C}" type="pres">
      <dgm:prSet presAssocID="{C0C6C2A8-DD70-4835-8187-FE12C5D22860}" presName="hierChild5" presStyleCnt="0"/>
      <dgm:spPr/>
    </dgm:pt>
    <dgm:pt modelId="{90FD6E33-C6AC-4DAD-9DD9-373B0AF7C6EC}" type="pres">
      <dgm:prSet presAssocID="{E2BFC617-53C3-453D-8165-F476FD2010AB}" presName="hierChild3" presStyleCnt="0"/>
      <dgm:spPr/>
    </dgm:pt>
  </dgm:ptLst>
  <dgm:cxnLst>
    <dgm:cxn modelId="{27736057-A909-4361-AEAF-37F351D3AF1C}" type="presOf" srcId="{77EB65EE-2FB1-455C-BE1E-507D69D6F9C9}" destId="{25B62A1C-05CC-44D0-8E8A-EC348F333049}" srcOrd="0" destOrd="0" presId="urn:microsoft.com/office/officeart/2005/8/layout/orgChart1"/>
    <dgm:cxn modelId="{0218E726-ACFD-4763-ADC3-735DB3F90F78}" type="presOf" srcId="{E2BFC617-53C3-453D-8165-F476FD2010AB}" destId="{49059ACD-FE3E-440C-9698-76FDABA1CA86}" srcOrd="0" destOrd="0" presId="urn:microsoft.com/office/officeart/2005/8/layout/orgChart1"/>
    <dgm:cxn modelId="{F43008C8-9984-4870-9F3D-86CA143D975A}" type="presOf" srcId="{E2BFC617-53C3-453D-8165-F476FD2010AB}" destId="{C5F0C985-737E-4853-9DCD-FCAE552447A7}" srcOrd="1" destOrd="0" presId="urn:microsoft.com/office/officeart/2005/8/layout/orgChart1"/>
    <dgm:cxn modelId="{3C1EA137-109F-449D-92AD-1FA770B5EFF6}" type="presOf" srcId="{C0C6C2A8-DD70-4835-8187-FE12C5D22860}" destId="{2F9C536D-2828-4A93-8253-27D9CCE6D7FC}" srcOrd="0" destOrd="0" presId="urn:microsoft.com/office/officeart/2005/8/layout/orgChart1"/>
    <dgm:cxn modelId="{43070D30-B202-4E23-B736-6966993FB4F4}" type="presOf" srcId="{961E1542-DE29-47DE-8A2B-D8A6289FC6C3}" destId="{1729A67B-92D4-498E-964A-36F607CDF187}" srcOrd="0" destOrd="0" presId="urn:microsoft.com/office/officeart/2005/8/layout/orgChart1"/>
    <dgm:cxn modelId="{46F53CFA-CCBD-42C6-B902-AE2745C5EB19}" srcId="{E2BFC617-53C3-453D-8165-F476FD2010AB}" destId="{C0C6C2A8-DD70-4835-8187-FE12C5D22860}" srcOrd="1" destOrd="0" parTransId="{961E1542-DE29-47DE-8A2B-D8A6289FC6C3}" sibTransId="{20C80107-6445-4D2C-B9AA-EA846DD61FA3}"/>
    <dgm:cxn modelId="{3514EBF7-A263-4E85-8CAD-B7224216682F}" srcId="{BA4F3A80-A760-469D-9E37-1169C76F4E23}" destId="{E2BFC617-53C3-453D-8165-F476FD2010AB}" srcOrd="0" destOrd="0" parTransId="{4553DCAE-A8F7-4F1C-9C22-B7055D1557FE}" sibTransId="{5A93F93A-31E4-4ED6-92B7-ADEB7E9BBDC9}"/>
    <dgm:cxn modelId="{7616D446-1D1E-4F80-845D-E7DB8182FB89}" type="presOf" srcId="{77EB65EE-2FB1-455C-BE1E-507D69D6F9C9}" destId="{C7CFCE95-E1D0-405F-A428-319F17300ECC}" srcOrd="1" destOrd="0" presId="urn:microsoft.com/office/officeart/2005/8/layout/orgChart1"/>
    <dgm:cxn modelId="{6EFA7440-8BE0-4B6D-AAC5-6CEE6D8EF379}" type="presOf" srcId="{BA4F3A80-A760-469D-9E37-1169C76F4E23}" destId="{D7C54CF0-4776-4822-94CA-6898DBDA6DF1}" srcOrd="0" destOrd="0" presId="urn:microsoft.com/office/officeart/2005/8/layout/orgChart1"/>
    <dgm:cxn modelId="{B0C79DC1-CBD3-457D-84AC-1BBE3E7F9EB4}" type="presOf" srcId="{69FA60D4-427A-4E24-8CBB-8DE3FB59F18A}" destId="{5A61B03B-D7E0-4863-81D6-9031FAC91F8A}" srcOrd="0" destOrd="0" presId="urn:microsoft.com/office/officeart/2005/8/layout/orgChart1"/>
    <dgm:cxn modelId="{2FBAC314-214C-41F3-BE8B-2B16F9FA5516}" srcId="{E2BFC617-53C3-453D-8165-F476FD2010AB}" destId="{77EB65EE-2FB1-455C-BE1E-507D69D6F9C9}" srcOrd="0" destOrd="0" parTransId="{69FA60D4-427A-4E24-8CBB-8DE3FB59F18A}" sibTransId="{4B868873-D267-4D73-9A17-037AAC7D0E9D}"/>
    <dgm:cxn modelId="{65B7551E-2736-48B5-A1C4-7B8B97C1457B}" type="presOf" srcId="{C0C6C2A8-DD70-4835-8187-FE12C5D22860}" destId="{FAE00055-0234-4E75-A0DE-11C907FAA58E}" srcOrd="1" destOrd="0" presId="urn:microsoft.com/office/officeart/2005/8/layout/orgChart1"/>
    <dgm:cxn modelId="{02189F66-ED15-47DA-B996-E749989482FD}" type="presParOf" srcId="{D7C54CF0-4776-4822-94CA-6898DBDA6DF1}" destId="{9B4745FB-C364-4355-BA79-A6F655CE6A4C}" srcOrd="0" destOrd="0" presId="urn:microsoft.com/office/officeart/2005/8/layout/orgChart1"/>
    <dgm:cxn modelId="{91232F2E-81F2-4610-A00A-B2973926CF46}" type="presParOf" srcId="{9B4745FB-C364-4355-BA79-A6F655CE6A4C}" destId="{F7B5F558-A116-4051-826C-11D38E702887}" srcOrd="0" destOrd="0" presId="urn:microsoft.com/office/officeart/2005/8/layout/orgChart1"/>
    <dgm:cxn modelId="{5C36D6AA-FDD1-44FB-8BC7-1314181844E1}" type="presParOf" srcId="{F7B5F558-A116-4051-826C-11D38E702887}" destId="{49059ACD-FE3E-440C-9698-76FDABA1CA86}" srcOrd="0" destOrd="0" presId="urn:microsoft.com/office/officeart/2005/8/layout/orgChart1"/>
    <dgm:cxn modelId="{369D8082-24FC-4FFC-9DAA-4CAA4AE22CE2}" type="presParOf" srcId="{F7B5F558-A116-4051-826C-11D38E702887}" destId="{C5F0C985-737E-4853-9DCD-FCAE552447A7}" srcOrd="1" destOrd="0" presId="urn:microsoft.com/office/officeart/2005/8/layout/orgChart1"/>
    <dgm:cxn modelId="{A2B4D7C0-C0E6-4641-AF85-C42C23877AFD}" type="presParOf" srcId="{9B4745FB-C364-4355-BA79-A6F655CE6A4C}" destId="{9B859632-FC43-4BEF-A405-F48D150E91D8}" srcOrd="1" destOrd="0" presId="urn:microsoft.com/office/officeart/2005/8/layout/orgChart1"/>
    <dgm:cxn modelId="{0C98BD6F-D636-4A1E-AA57-9EDF399046F5}" type="presParOf" srcId="{9B859632-FC43-4BEF-A405-F48D150E91D8}" destId="{5A61B03B-D7E0-4863-81D6-9031FAC91F8A}" srcOrd="0" destOrd="0" presId="urn:microsoft.com/office/officeart/2005/8/layout/orgChart1"/>
    <dgm:cxn modelId="{73D61076-C158-4F7B-B601-12A4F8033C89}" type="presParOf" srcId="{9B859632-FC43-4BEF-A405-F48D150E91D8}" destId="{551B2DDF-0680-43CB-909D-52ABAC28E0E1}" srcOrd="1" destOrd="0" presId="urn:microsoft.com/office/officeart/2005/8/layout/orgChart1"/>
    <dgm:cxn modelId="{38D7A215-8B3D-4F76-B99E-7A58E061CE0F}" type="presParOf" srcId="{551B2DDF-0680-43CB-909D-52ABAC28E0E1}" destId="{9B70A3BB-F3E0-4D26-92EE-C6369248AF76}" srcOrd="0" destOrd="0" presId="urn:microsoft.com/office/officeart/2005/8/layout/orgChart1"/>
    <dgm:cxn modelId="{8AFAC608-882F-4365-85E4-FD7E3B56EF48}" type="presParOf" srcId="{9B70A3BB-F3E0-4D26-92EE-C6369248AF76}" destId="{25B62A1C-05CC-44D0-8E8A-EC348F333049}" srcOrd="0" destOrd="0" presId="urn:microsoft.com/office/officeart/2005/8/layout/orgChart1"/>
    <dgm:cxn modelId="{95C7A4B9-334D-449B-9898-966FF8430278}" type="presParOf" srcId="{9B70A3BB-F3E0-4D26-92EE-C6369248AF76}" destId="{C7CFCE95-E1D0-405F-A428-319F17300ECC}" srcOrd="1" destOrd="0" presId="urn:microsoft.com/office/officeart/2005/8/layout/orgChart1"/>
    <dgm:cxn modelId="{33994AC1-EFB7-4E25-BA38-EC2BA2FD0A30}" type="presParOf" srcId="{551B2DDF-0680-43CB-909D-52ABAC28E0E1}" destId="{E5E3B592-2839-44AD-9A40-B2F0DBCB149E}" srcOrd="1" destOrd="0" presId="urn:microsoft.com/office/officeart/2005/8/layout/orgChart1"/>
    <dgm:cxn modelId="{5912665B-7463-458A-8254-14BD8B74B9F6}" type="presParOf" srcId="{551B2DDF-0680-43CB-909D-52ABAC28E0E1}" destId="{EA2A2339-F7B9-4E11-8C56-DF87B07F2DEC}" srcOrd="2" destOrd="0" presId="urn:microsoft.com/office/officeart/2005/8/layout/orgChart1"/>
    <dgm:cxn modelId="{B662B84A-DC69-4D7F-8A8A-F96558EDA120}" type="presParOf" srcId="{9B859632-FC43-4BEF-A405-F48D150E91D8}" destId="{1729A67B-92D4-498E-964A-36F607CDF187}" srcOrd="2" destOrd="0" presId="urn:microsoft.com/office/officeart/2005/8/layout/orgChart1"/>
    <dgm:cxn modelId="{6163BA11-7547-4733-B58C-BCE6246F259E}" type="presParOf" srcId="{9B859632-FC43-4BEF-A405-F48D150E91D8}" destId="{7AA2B82F-8473-42A9-B3B9-3D6CE7467D80}" srcOrd="3" destOrd="0" presId="urn:microsoft.com/office/officeart/2005/8/layout/orgChart1"/>
    <dgm:cxn modelId="{39BE28E4-E7A0-4516-A6DB-63BB59CC182D}" type="presParOf" srcId="{7AA2B82F-8473-42A9-B3B9-3D6CE7467D80}" destId="{7B20E27E-52D2-47A9-B7A4-776EE66D6877}" srcOrd="0" destOrd="0" presId="urn:microsoft.com/office/officeart/2005/8/layout/orgChart1"/>
    <dgm:cxn modelId="{35B7AA91-9677-4CAF-877A-88C821EA7A00}" type="presParOf" srcId="{7B20E27E-52D2-47A9-B7A4-776EE66D6877}" destId="{2F9C536D-2828-4A93-8253-27D9CCE6D7FC}" srcOrd="0" destOrd="0" presId="urn:microsoft.com/office/officeart/2005/8/layout/orgChart1"/>
    <dgm:cxn modelId="{E76C7F4D-455B-4650-A405-E16F821D8E08}" type="presParOf" srcId="{7B20E27E-52D2-47A9-B7A4-776EE66D6877}" destId="{FAE00055-0234-4E75-A0DE-11C907FAA58E}" srcOrd="1" destOrd="0" presId="urn:microsoft.com/office/officeart/2005/8/layout/orgChart1"/>
    <dgm:cxn modelId="{53B0A266-81FE-45D9-A1D9-A82622FEAF2D}" type="presParOf" srcId="{7AA2B82F-8473-42A9-B3B9-3D6CE7467D80}" destId="{FCA67035-251A-43FE-AD38-5DFEA8EF2E02}" srcOrd="1" destOrd="0" presId="urn:microsoft.com/office/officeart/2005/8/layout/orgChart1"/>
    <dgm:cxn modelId="{63EDB2EC-C96F-4EEF-BF4D-4158879DCCC9}" type="presParOf" srcId="{7AA2B82F-8473-42A9-B3B9-3D6CE7467D80}" destId="{69F8073E-3975-4827-A009-0C1B4371D61C}" srcOrd="2" destOrd="0" presId="urn:microsoft.com/office/officeart/2005/8/layout/orgChart1"/>
    <dgm:cxn modelId="{F60516A6-C5AC-402F-BAF5-0E59BF956634}" type="presParOf" srcId="{9B4745FB-C364-4355-BA79-A6F655CE6A4C}" destId="{90FD6E33-C6AC-4DAD-9DD9-373B0AF7C6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8D7E4-014E-445F-A386-034B75146F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8028E53-55E6-4A18-9466-FE84F60806C4}">
      <dgm:prSet/>
      <dgm:spPr/>
      <dgm:t>
        <a:bodyPr/>
        <a:lstStyle/>
        <a:p>
          <a:pPr rtl="0"/>
          <a:r>
            <a:rPr lang="hr-HR" baseline="0" smtClean="0"/>
            <a:t>Ljetni rok</a:t>
          </a:r>
          <a:endParaRPr lang="hr-HR"/>
        </a:p>
      </dgm:t>
    </dgm:pt>
    <dgm:pt modelId="{45080771-D499-40DC-B101-7C92647F0333}" type="parTrans" cxnId="{DC92E994-8C4B-43A6-8EE4-854182FE6281}">
      <dgm:prSet/>
      <dgm:spPr/>
      <dgm:t>
        <a:bodyPr/>
        <a:lstStyle/>
        <a:p>
          <a:endParaRPr lang="hr-HR"/>
        </a:p>
      </dgm:t>
    </dgm:pt>
    <dgm:pt modelId="{6C928FC7-BA57-49E0-9A4D-A892EE3FEDBF}" type="sibTrans" cxnId="{DC92E994-8C4B-43A6-8EE4-854182FE6281}">
      <dgm:prSet/>
      <dgm:spPr/>
      <dgm:t>
        <a:bodyPr/>
        <a:lstStyle/>
        <a:p>
          <a:endParaRPr lang="hr-HR"/>
        </a:p>
      </dgm:t>
    </dgm:pt>
    <dgm:pt modelId="{E2085735-B7F8-49A2-99C8-466EDDCF60E4}">
      <dgm:prSet/>
      <dgm:spPr/>
      <dgm:t>
        <a:bodyPr/>
        <a:lstStyle/>
        <a:p>
          <a:pPr rtl="0"/>
          <a:r>
            <a:rPr lang="hr-HR" baseline="0" dirty="0" smtClean="0"/>
            <a:t>učenici koji završe 4.razred </a:t>
          </a:r>
          <a:r>
            <a:rPr lang="hr-HR" baseline="0" dirty="0" smtClean="0"/>
            <a:t>22.05.2019.</a:t>
          </a:r>
          <a:endParaRPr lang="hr-HR" dirty="0"/>
        </a:p>
      </dgm:t>
    </dgm:pt>
    <dgm:pt modelId="{45328E7A-91D5-4688-A0CD-33F577A16B8E}" type="parTrans" cxnId="{13A8D210-2AC9-4801-BD46-8FE25DF9DAC1}">
      <dgm:prSet/>
      <dgm:spPr/>
      <dgm:t>
        <a:bodyPr/>
        <a:lstStyle/>
        <a:p>
          <a:endParaRPr lang="hr-HR"/>
        </a:p>
      </dgm:t>
    </dgm:pt>
    <dgm:pt modelId="{22A3760B-7C07-43C3-9FD6-25C498BF62AD}" type="sibTrans" cxnId="{13A8D210-2AC9-4801-BD46-8FE25DF9DAC1}">
      <dgm:prSet/>
      <dgm:spPr/>
      <dgm:t>
        <a:bodyPr/>
        <a:lstStyle/>
        <a:p>
          <a:endParaRPr lang="hr-HR"/>
        </a:p>
      </dgm:t>
    </dgm:pt>
    <dgm:pt modelId="{28DA4F9D-9A8D-4253-99B3-767E0C495734}">
      <dgm:prSet/>
      <dgm:spPr/>
      <dgm:t>
        <a:bodyPr/>
        <a:lstStyle/>
        <a:p>
          <a:pPr rtl="0"/>
          <a:r>
            <a:rPr lang="hr-HR" baseline="0" smtClean="0"/>
            <a:t>Jesenski rok</a:t>
          </a:r>
          <a:endParaRPr lang="hr-HR"/>
        </a:p>
      </dgm:t>
    </dgm:pt>
    <dgm:pt modelId="{1F3E9A02-7760-400A-A0A0-744A468DE25B}" type="parTrans" cxnId="{722CDF6B-6B33-4BF3-8141-EA301DA5681F}">
      <dgm:prSet/>
      <dgm:spPr/>
      <dgm:t>
        <a:bodyPr/>
        <a:lstStyle/>
        <a:p>
          <a:endParaRPr lang="hr-HR"/>
        </a:p>
      </dgm:t>
    </dgm:pt>
    <dgm:pt modelId="{2DE50E46-1A20-41C2-908B-6C6BBE97F050}" type="sibTrans" cxnId="{722CDF6B-6B33-4BF3-8141-EA301DA5681F}">
      <dgm:prSet/>
      <dgm:spPr/>
      <dgm:t>
        <a:bodyPr/>
        <a:lstStyle/>
        <a:p>
          <a:endParaRPr lang="hr-HR"/>
        </a:p>
      </dgm:t>
    </dgm:pt>
    <dgm:pt modelId="{9BF89E4F-9311-4F2E-92A5-F3E4275B959E}">
      <dgm:prSet/>
      <dgm:spPr/>
      <dgm:t>
        <a:bodyPr/>
        <a:lstStyle/>
        <a:p>
          <a:pPr rtl="0"/>
          <a:r>
            <a:rPr lang="hr-HR" baseline="0" dirty="0" smtClean="0"/>
            <a:t>učenici koji </a:t>
          </a:r>
          <a:r>
            <a:rPr lang="hr-HR" b="1" baseline="0" dirty="0" smtClean="0"/>
            <a:t>ne završe </a:t>
          </a:r>
          <a:r>
            <a:rPr lang="hr-HR" baseline="0" dirty="0" smtClean="0"/>
            <a:t>4.razred </a:t>
          </a:r>
          <a:r>
            <a:rPr lang="hr-HR" baseline="0" dirty="0" smtClean="0"/>
            <a:t>22.05.2019.</a:t>
          </a:r>
          <a:endParaRPr lang="hr-HR" dirty="0"/>
        </a:p>
      </dgm:t>
    </dgm:pt>
    <dgm:pt modelId="{D344E228-4A5D-46D0-80E3-04AA2D5153C6}" type="parTrans" cxnId="{F005599A-CF39-4439-9FAC-E75F06CF866C}">
      <dgm:prSet/>
      <dgm:spPr/>
      <dgm:t>
        <a:bodyPr/>
        <a:lstStyle/>
        <a:p>
          <a:endParaRPr lang="hr-HR"/>
        </a:p>
      </dgm:t>
    </dgm:pt>
    <dgm:pt modelId="{1987E810-0764-4251-9078-D22D43C4B6D8}" type="sibTrans" cxnId="{F005599A-CF39-4439-9FAC-E75F06CF866C}">
      <dgm:prSet/>
      <dgm:spPr/>
      <dgm:t>
        <a:bodyPr/>
        <a:lstStyle/>
        <a:p>
          <a:endParaRPr lang="hr-HR"/>
        </a:p>
      </dgm:t>
    </dgm:pt>
    <dgm:pt modelId="{5F41BC5F-5C23-4B8A-A8D7-33415138D942}">
      <dgm:prSet/>
      <dgm:spPr/>
      <dgm:t>
        <a:bodyPr/>
        <a:lstStyle/>
        <a:p>
          <a:pPr rtl="0"/>
          <a:r>
            <a:rPr lang="hr-HR" baseline="0" dirty="0" smtClean="0"/>
            <a:t>učenici koji </a:t>
          </a:r>
          <a:r>
            <a:rPr lang="hr-HR" b="1" baseline="0" dirty="0" smtClean="0"/>
            <a:t>ne polože </a:t>
          </a:r>
          <a:r>
            <a:rPr lang="hr-HR" baseline="0" dirty="0" smtClean="0"/>
            <a:t>sve obavezne predmete DM u ljetnom roku</a:t>
          </a:r>
          <a:endParaRPr lang="hr-HR" dirty="0"/>
        </a:p>
      </dgm:t>
    </dgm:pt>
    <dgm:pt modelId="{51E67C63-159C-49E0-8C1D-70BBA4AD02C1}" type="parTrans" cxnId="{C36D9533-A347-4788-9867-684B3DF294F8}">
      <dgm:prSet/>
      <dgm:spPr/>
      <dgm:t>
        <a:bodyPr/>
        <a:lstStyle/>
        <a:p>
          <a:endParaRPr lang="hr-HR"/>
        </a:p>
      </dgm:t>
    </dgm:pt>
    <dgm:pt modelId="{CFE797A4-EBB8-4345-A5A0-10287F3A2B9A}" type="sibTrans" cxnId="{C36D9533-A347-4788-9867-684B3DF294F8}">
      <dgm:prSet/>
      <dgm:spPr/>
      <dgm:t>
        <a:bodyPr/>
        <a:lstStyle/>
        <a:p>
          <a:endParaRPr lang="hr-HR"/>
        </a:p>
      </dgm:t>
    </dgm:pt>
    <dgm:pt modelId="{2C85C05B-F472-4592-8FD6-6AA4685D56D7}">
      <dgm:prSet/>
      <dgm:spPr/>
      <dgm:t>
        <a:bodyPr/>
        <a:lstStyle/>
        <a:p>
          <a:pPr rtl="0"/>
          <a:r>
            <a:rPr lang="hr-HR" baseline="0" dirty="0" smtClean="0"/>
            <a:t>učenici koji polože sve obavezne predmete dm u ljetnom roku, ali </a:t>
          </a:r>
          <a:r>
            <a:rPr lang="hr-HR" b="1" baseline="0" dirty="0" smtClean="0"/>
            <a:t>ne upišu </a:t>
          </a:r>
          <a:r>
            <a:rPr lang="hr-HR" baseline="0" dirty="0" smtClean="0"/>
            <a:t>fakultet u ljetnom roku i žele popravljati ocjene</a:t>
          </a:r>
          <a:endParaRPr lang="hr-HR" dirty="0"/>
        </a:p>
      </dgm:t>
    </dgm:pt>
    <dgm:pt modelId="{725639F3-12B3-4A2F-BFEF-AAE189064C74}" type="parTrans" cxnId="{9F16E0DF-C7BE-4D07-A819-83C9E5318A63}">
      <dgm:prSet/>
      <dgm:spPr/>
      <dgm:t>
        <a:bodyPr/>
        <a:lstStyle/>
        <a:p>
          <a:endParaRPr lang="hr-HR"/>
        </a:p>
      </dgm:t>
    </dgm:pt>
    <dgm:pt modelId="{2F908CAF-F009-4C63-8319-61D847C53820}" type="sibTrans" cxnId="{9F16E0DF-C7BE-4D07-A819-83C9E5318A63}">
      <dgm:prSet/>
      <dgm:spPr/>
      <dgm:t>
        <a:bodyPr/>
        <a:lstStyle/>
        <a:p>
          <a:endParaRPr lang="hr-HR"/>
        </a:p>
      </dgm:t>
    </dgm:pt>
    <dgm:pt modelId="{AE03F38A-2664-4431-BAB6-AA4D6926DD9F}" type="pres">
      <dgm:prSet presAssocID="{3538D7E4-014E-445F-A386-034B75146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C16B45A-0FE1-4CA7-8459-CFD3713611F3}" type="pres">
      <dgm:prSet presAssocID="{68028E53-55E6-4A18-9466-FE84F60806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CADCE2-40B8-452E-BA13-788985882D6A}" type="pres">
      <dgm:prSet presAssocID="{68028E53-55E6-4A18-9466-FE84F60806C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4A244F-4511-4EFD-9FF7-6E31BE55E18E}" type="pres">
      <dgm:prSet presAssocID="{28DA4F9D-9A8D-4253-99B3-767E0C4957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24E166-BA5E-4B89-BF35-08719F2CE5E7}" type="pres">
      <dgm:prSet presAssocID="{28DA4F9D-9A8D-4253-99B3-767E0C4957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856EFE-2415-42BC-854A-A0343FFDD956}" type="presOf" srcId="{2C85C05B-F472-4592-8FD6-6AA4685D56D7}" destId="{9E24E166-BA5E-4B89-BF35-08719F2CE5E7}" srcOrd="0" destOrd="2" presId="urn:microsoft.com/office/officeart/2005/8/layout/vList2"/>
    <dgm:cxn modelId="{2578BE54-4AED-4513-A98C-A881F5BA6F0A}" type="presOf" srcId="{28DA4F9D-9A8D-4253-99B3-767E0C495734}" destId="{CB4A244F-4511-4EFD-9FF7-6E31BE55E18E}" srcOrd="0" destOrd="0" presId="urn:microsoft.com/office/officeart/2005/8/layout/vList2"/>
    <dgm:cxn modelId="{1596FB89-F82B-427E-88F3-181C71890B21}" type="presOf" srcId="{9BF89E4F-9311-4F2E-92A5-F3E4275B959E}" destId="{9E24E166-BA5E-4B89-BF35-08719F2CE5E7}" srcOrd="0" destOrd="0" presId="urn:microsoft.com/office/officeart/2005/8/layout/vList2"/>
    <dgm:cxn modelId="{13A8D210-2AC9-4801-BD46-8FE25DF9DAC1}" srcId="{68028E53-55E6-4A18-9466-FE84F60806C4}" destId="{E2085735-B7F8-49A2-99C8-466EDDCF60E4}" srcOrd="0" destOrd="0" parTransId="{45328E7A-91D5-4688-A0CD-33F577A16B8E}" sibTransId="{22A3760B-7C07-43C3-9FD6-25C498BF62AD}"/>
    <dgm:cxn modelId="{03B8FC7A-C6F7-4EE2-8ECB-697BE0033DE2}" type="presOf" srcId="{E2085735-B7F8-49A2-99C8-466EDDCF60E4}" destId="{D9CADCE2-40B8-452E-BA13-788985882D6A}" srcOrd="0" destOrd="0" presId="urn:microsoft.com/office/officeart/2005/8/layout/vList2"/>
    <dgm:cxn modelId="{DC92E994-8C4B-43A6-8EE4-854182FE6281}" srcId="{3538D7E4-014E-445F-A386-034B75146FA4}" destId="{68028E53-55E6-4A18-9466-FE84F60806C4}" srcOrd="0" destOrd="0" parTransId="{45080771-D499-40DC-B101-7C92647F0333}" sibTransId="{6C928FC7-BA57-49E0-9A4D-A892EE3FEDBF}"/>
    <dgm:cxn modelId="{C36D9533-A347-4788-9867-684B3DF294F8}" srcId="{28DA4F9D-9A8D-4253-99B3-767E0C495734}" destId="{5F41BC5F-5C23-4B8A-A8D7-33415138D942}" srcOrd="1" destOrd="0" parTransId="{51E67C63-159C-49E0-8C1D-70BBA4AD02C1}" sibTransId="{CFE797A4-EBB8-4345-A5A0-10287F3A2B9A}"/>
    <dgm:cxn modelId="{9F16E0DF-C7BE-4D07-A819-83C9E5318A63}" srcId="{28DA4F9D-9A8D-4253-99B3-767E0C495734}" destId="{2C85C05B-F472-4592-8FD6-6AA4685D56D7}" srcOrd="2" destOrd="0" parTransId="{725639F3-12B3-4A2F-BFEF-AAE189064C74}" sibTransId="{2F908CAF-F009-4C63-8319-61D847C53820}"/>
    <dgm:cxn modelId="{A531BCCF-1F40-4DB8-B0F6-DEDB28C0534C}" type="presOf" srcId="{5F41BC5F-5C23-4B8A-A8D7-33415138D942}" destId="{9E24E166-BA5E-4B89-BF35-08719F2CE5E7}" srcOrd="0" destOrd="1" presId="urn:microsoft.com/office/officeart/2005/8/layout/vList2"/>
    <dgm:cxn modelId="{722CDF6B-6B33-4BF3-8141-EA301DA5681F}" srcId="{3538D7E4-014E-445F-A386-034B75146FA4}" destId="{28DA4F9D-9A8D-4253-99B3-767E0C495734}" srcOrd="1" destOrd="0" parTransId="{1F3E9A02-7760-400A-A0A0-744A468DE25B}" sibTransId="{2DE50E46-1A20-41C2-908B-6C6BBE97F050}"/>
    <dgm:cxn modelId="{F005599A-CF39-4439-9FAC-E75F06CF866C}" srcId="{28DA4F9D-9A8D-4253-99B3-767E0C495734}" destId="{9BF89E4F-9311-4F2E-92A5-F3E4275B959E}" srcOrd="0" destOrd="0" parTransId="{D344E228-4A5D-46D0-80E3-04AA2D5153C6}" sibTransId="{1987E810-0764-4251-9078-D22D43C4B6D8}"/>
    <dgm:cxn modelId="{76686DA2-1AAE-4232-A222-0CE39C6555FA}" type="presOf" srcId="{68028E53-55E6-4A18-9466-FE84F60806C4}" destId="{1C16B45A-0FE1-4CA7-8459-CFD3713611F3}" srcOrd="0" destOrd="0" presId="urn:microsoft.com/office/officeart/2005/8/layout/vList2"/>
    <dgm:cxn modelId="{39FB8522-5799-4461-A8BA-BB91083088C2}" type="presOf" srcId="{3538D7E4-014E-445F-A386-034B75146FA4}" destId="{AE03F38A-2664-4431-BAB6-AA4D6926DD9F}" srcOrd="0" destOrd="0" presId="urn:microsoft.com/office/officeart/2005/8/layout/vList2"/>
    <dgm:cxn modelId="{A6EEF92A-523D-4FE3-96E4-11356FF6E6D2}" type="presParOf" srcId="{AE03F38A-2664-4431-BAB6-AA4D6926DD9F}" destId="{1C16B45A-0FE1-4CA7-8459-CFD3713611F3}" srcOrd="0" destOrd="0" presId="urn:microsoft.com/office/officeart/2005/8/layout/vList2"/>
    <dgm:cxn modelId="{36BD0176-304C-498B-BB5B-5CB3A023B860}" type="presParOf" srcId="{AE03F38A-2664-4431-BAB6-AA4D6926DD9F}" destId="{D9CADCE2-40B8-452E-BA13-788985882D6A}" srcOrd="1" destOrd="0" presId="urn:microsoft.com/office/officeart/2005/8/layout/vList2"/>
    <dgm:cxn modelId="{CC47123D-0B5A-4015-9547-9926344CC74F}" type="presParOf" srcId="{AE03F38A-2664-4431-BAB6-AA4D6926DD9F}" destId="{CB4A244F-4511-4EFD-9FF7-6E31BE55E18E}" srcOrd="2" destOrd="0" presId="urn:microsoft.com/office/officeart/2005/8/layout/vList2"/>
    <dgm:cxn modelId="{4D4E87C9-2B0C-4CC9-8489-011D1C232817}" type="presParOf" srcId="{AE03F38A-2664-4431-BAB6-AA4D6926DD9F}" destId="{9E24E166-BA5E-4B89-BF35-08719F2CE5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E15ED-C3E5-481C-8576-C76772D8B6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EE40EFA-EFEA-4E48-B3B4-2396849E6340}">
      <dgm:prSet/>
      <dgm:spPr/>
      <dgm:t>
        <a:bodyPr/>
        <a:lstStyle/>
        <a:p>
          <a:pPr rtl="0"/>
          <a:r>
            <a:rPr lang="hr-HR" baseline="0" smtClean="0"/>
            <a:t>Prijave ispita za ljetni rok: </a:t>
          </a:r>
          <a:endParaRPr lang="hr-HR"/>
        </a:p>
      </dgm:t>
    </dgm:pt>
    <dgm:pt modelId="{C40676A0-4BB4-4F0C-B79C-E0FABDDE7E53}" type="parTrans" cxnId="{DEC264EB-FCF5-468E-A67F-5C67231DA133}">
      <dgm:prSet/>
      <dgm:spPr/>
      <dgm:t>
        <a:bodyPr/>
        <a:lstStyle/>
        <a:p>
          <a:endParaRPr lang="hr-HR"/>
        </a:p>
      </dgm:t>
    </dgm:pt>
    <dgm:pt modelId="{81126A1E-A538-4601-97AB-3807D9EF076A}" type="sibTrans" cxnId="{DEC264EB-FCF5-468E-A67F-5C67231DA133}">
      <dgm:prSet/>
      <dgm:spPr/>
      <dgm:t>
        <a:bodyPr/>
        <a:lstStyle/>
        <a:p>
          <a:endParaRPr lang="hr-HR"/>
        </a:p>
      </dgm:t>
    </dgm:pt>
    <dgm:pt modelId="{F9209C4E-CD32-45A2-A0E8-CBC227DE969E}">
      <dgm:prSet/>
      <dgm:spPr/>
      <dgm:t>
        <a:bodyPr/>
        <a:lstStyle/>
        <a:p>
          <a:pPr rtl="0"/>
          <a:r>
            <a:rPr lang="hr-HR" baseline="0" dirty="0" smtClean="0"/>
            <a:t>Od 01.prosinca </a:t>
          </a:r>
          <a:r>
            <a:rPr lang="hr-HR" baseline="0" dirty="0" smtClean="0"/>
            <a:t>2018. </a:t>
          </a:r>
          <a:r>
            <a:rPr lang="hr-HR" baseline="0" dirty="0" smtClean="0"/>
            <a:t>do 15.veljače </a:t>
          </a:r>
          <a:r>
            <a:rPr lang="hr-HR" baseline="0" dirty="0" smtClean="0"/>
            <a:t>2019. </a:t>
          </a:r>
          <a:r>
            <a:rPr lang="hr-HR" baseline="0" dirty="0" smtClean="0"/>
            <a:t>u 12:00</a:t>
          </a:r>
          <a:endParaRPr lang="hr-HR" dirty="0"/>
        </a:p>
      </dgm:t>
    </dgm:pt>
    <dgm:pt modelId="{70FFA34F-E2B7-49D1-B33A-7FAF05C9C97B}" type="parTrans" cxnId="{5BA1C022-88D4-4E56-854F-82B550489470}">
      <dgm:prSet/>
      <dgm:spPr/>
      <dgm:t>
        <a:bodyPr/>
        <a:lstStyle/>
        <a:p>
          <a:endParaRPr lang="hr-HR"/>
        </a:p>
      </dgm:t>
    </dgm:pt>
    <dgm:pt modelId="{756DE249-3E94-4227-8B58-17EC7C1A3247}" type="sibTrans" cxnId="{5BA1C022-88D4-4E56-854F-82B550489470}">
      <dgm:prSet/>
      <dgm:spPr/>
      <dgm:t>
        <a:bodyPr/>
        <a:lstStyle/>
        <a:p>
          <a:endParaRPr lang="hr-HR"/>
        </a:p>
      </dgm:t>
    </dgm:pt>
    <dgm:pt modelId="{96928699-8BE1-48D9-8C8F-CCFDABFBC6CB}">
      <dgm:prSet/>
      <dgm:spPr/>
      <dgm:t>
        <a:bodyPr/>
        <a:lstStyle/>
        <a:p>
          <a:pPr rtl="0"/>
          <a:r>
            <a:rPr lang="hr-HR" baseline="0" smtClean="0"/>
            <a:t>Prijave studijskih programa:</a:t>
          </a:r>
          <a:endParaRPr lang="hr-HR"/>
        </a:p>
      </dgm:t>
    </dgm:pt>
    <dgm:pt modelId="{B98DA46A-9F3F-42A0-9181-C40BAB72EF16}" type="parTrans" cxnId="{6C225DC8-260C-4DB1-AD1A-28DE645D71E9}">
      <dgm:prSet/>
      <dgm:spPr/>
      <dgm:t>
        <a:bodyPr/>
        <a:lstStyle/>
        <a:p>
          <a:endParaRPr lang="hr-HR"/>
        </a:p>
      </dgm:t>
    </dgm:pt>
    <dgm:pt modelId="{D7DF9841-2799-4AC8-98CD-C8C7B980D1CD}" type="sibTrans" cxnId="{6C225DC8-260C-4DB1-AD1A-28DE645D71E9}">
      <dgm:prSet/>
      <dgm:spPr/>
      <dgm:t>
        <a:bodyPr/>
        <a:lstStyle/>
        <a:p>
          <a:endParaRPr lang="hr-HR"/>
        </a:p>
      </dgm:t>
    </dgm:pt>
    <dgm:pt modelId="{99F900E0-FD19-426F-89A3-778B6D15B514}">
      <dgm:prSet/>
      <dgm:spPr/>
      <dgm:t>
        <a:bodyPr/>
        <a:lstStyle/>
        <a:p>
          <a:pPr rtl="0"/>
          <a:r>
            <a:rPr lang="hr-HR" baseline="0" dirty="0" smtClean="0"/>
            <a:t>Od 01.veljače </a:t>
          </a:r>
          <a:r>
            <a:rPr lang="hr-HR" baseline="0" dirty="0" smtClean="0"/>
            <a:t>2019. </a:t>
          </a:r>
          <a:r>
            <a:rPr lang="hr-HR" baseline="0" dirty="0" smtClean="0"/>
            <a:t>do </a:t>
          </a:r>
          <a:r>
            <a:rPr lang="hr-HR" baseline="0" dirty="0" smtClean="0"/>
            <a:t>15.07.2019. </a:t>
          </a:r>
          <a:r>
            <a:rPr lang="hr-HR" baseline="0" dirty="0" smtClean="0"/>
            <a:t>u 17:59</a:t>
          </a:r>
          <a:endParaRPr lang="hr-HR" dirty="0"/>
        </a:p>
      </dgm:t>
    </dgm:pt>
    <dgm:pt modelId="{825FE80C-CFA8-4C59-B92E-F0527105F534}" type="parTrans" cxnId="{78642004-D5A2-4514-A1E0-1EEECEEE47B8}">
      <dgm:prSet/>
      <dgm:spPr/>
      <dgm:t>
        <a:bodyPr/>
        <a:lstStyle/>
        <a:p>
          <a:endParaRPr lang="hr-HR"/>
        </a:p>
      </dgm:t>
    </dgm:pt>
    <dgm:pt modelId="{EC1FD98B-C175-4C0B-91C6-0BDD9BB45FAE}" type="sibTrans" cxnId="{78642004-D5A2-4514-A1E0-1EEECEEE47B8}">
      <dgm:prSet/>
      <dgm:spPr/>
      <dgm:t>
        <a:bodyPr/>
        <a:lstStyle/>
        <a:p>
          <a:endParaRPr lang="hr-HR"/>
        </a:p>
      </dgm:t>
    </dgm:pt>
    <dgm:pt modelId="{0DF4587F-C353-4F37-A3B4-26AC17321A09}">
      <dgm:prSet/>
      <dgm:spPr/>
      <dgm:t>
        <a:bodyPr/>
        <a:lstStyle/>
        <a:p>
          <a:pPr rtl="0"/>
          <a:r>
            <a:rPr lang="hr-HR" baseline="0" dirty="0" smtClean="0"/>
            <a:t>(osim ako sveučilište nema prijemni ispit, tada je raniji rok prijave)</a:t>
          </a:r>
          <a:endParaRPr lang="hr-HR" dirty="0"/>
        </a:p>
      </dgm:t>
    </dgm:pt>
    <dgm:pt modelId="{95C686FA-BF79-4101-B3EB-490DB9951F20}" type="parTrans" cxnId="{1E79C1AC-50DC-47DE-9EE6-B7E21AAC8446}">
      <dgm:prSet/>
      <dgm:spPr/>
      <dgm:t>
        <a:bodyPr/>
        <a:lstStyle/>
        <a:p>
          <a:endParaRPr lang="hr-HR"/>
        </a:p>
      </dgm:t>
    </dgm:pt>
    <dgm:pt modelId="{21716B64-89D6-460B-8B86-D3ECFB456370}" type="sibTrans" cxnId="{1E79C1AC-50DC-47DE-9EE6-B7E21AAC8446}">
      <dgm:prSet/>
      <dgm:spPr/>
      <dgm:t>
        <a:bodyPr/>
        <a:lstStyle/>
        <a:p>
          <a:endParaRPr lang="hr-HR"/>
        </a:p>
      </dgm:t>
    </dgm:pt>
    <dgm:pt modelId="{523F1BD2-8DCB-4F9E-8B20-EB50BF45C7F3}">
      <dgm:prSet/>
      <dgm:spPr/>
      <dgm:t>
        <a:bodyPr/>
        <a:lstStyle/>
        <a:p>
          <a:pPr rtl="0"/>
          <a:r>
            <a:rPr lang="hr-HR" baseline="0" smtClean="0"/>
            <a:t>Polaganje ispita u ljetnom roku:</a:t>
          </a:r>
          <a:endParaRPr lang="hr-HR"/>
        </a:p>
      </dgm:t>
    </dgm:pt>
    <dgm:pt modelId="{9E29CDB1-9808-4E3E-826D-7AA4B42E8BA0}" type="parTrans" cxnId="{259879A1-F451-4741-A00D-22C4C3CCA0F9}">
      <dgm:prSet/>
      <dgm:spPr/>
      <dgm:t>
        <a:bodyPr/>
        <a:lstStyle/>
        <a:p>
          <a:endParaRPr lang="hr-HR"/>
        </a:p>
      </dgm:t>
    </dgm:pt>
    <dgm:pt modelId="{9FFCFBCC-A6E4-4088-BA14-215CF4324A44}" type="sibTrans" cxnId="{259879A1-F451-4741-A00D-22C4C3CCA0F9}">
      <dgm:prSet/>
      <dgm:spPr/>
      <dgm:t>
        <a:bodyPr/>
        <a:lstStyle/>
        <a:p>
          <a:endParaRPr lang="hr-HR"/>
        </a:p>
      </dgm:t>
    </dgm:pt>
    <dgm:pt modelId="{700415CE-3CF4-4CAF-887D-71BAB6C3F094}">
      <dgm:prSet/>
      <dgm:spPr/>
      <dgm:t>
        <a:bodyPr/>
        <a:lstStyle/>
        <a:p>
          <a:pPr rtl="0"/>
          <a:r>
            <a:rPr lang="hr-HR" baseline="0" dirty="0" smtClean="0"/>
            <a:t>Od </a:t>
          </a:r>
          <a:r>
            <a:rPr lang="hr-HR" baseline="0" dirty="0" smtClean="0"/>
            <a:t>03.lipnja 2019. </a:t>
          </a:r>
          <a:r>
            <a:rPr lang="hr-HR" baseline="0" dirty="0" smtClean="0"/>
            <a:t>do </a:t>
          </a:r>
          <a:r>
            <a:rPr lang="hr-HR" baseline="0" dirty="0" smtClean="0"/>
            <a:t>28.lipnja 2019.</a:t>
          </a:r>
          <a:endParaRPr lang="hr-HR" dirty="0"/>
        </a:p>
      </dgm:t>
    </dgm:pt>
    <dgm:pt modelId="{E115BABF-ACD1-4C5F-9D89-65412A8C1FB8}" type="parTrans" cxnId="{5D9AB206-870E-46D6-A10C-5337423ECE2B}">
      <dgm:prSet/>
      <dgm:spPr/>
      <dgm:t>
        <a:bodyPr/>
        <a:lstStyle/>
        <a:p>
          <a:endParaRPr lang="hr-HR"/>
        </a:p>
      </dgm:t>
    </dgm:pt>
    <dgm:pt modelId="{57334428-4469-4FEF-B3A0-681579A407E3}" type="sibTrans" cxnId="{5D9AB206-870E-46D6-A10C-5337423ECE2B}">
      <dgm:prSet/>
      <dgm:spPr/>
      <dgm:t>
        <a:bodyPr/>
        <a:lstStyle/>
        <a:p>
          <a:endParaRPr lang="hr-HR"/>
        </a:p>
      </dgm:t>
    </dgm:pt>
    <dgm:pt modelId="{831CEB2C-2451-4879-AACD-2E57C968E462}">
      <dgm:prSet/>
      <dgm:spPr/>
      <dgm:t>
        <a:bodyPr/>
        <a:lstStyle/>
        <a:p>
          <a:pPr rtl="0"/>
          <a:r>
            <a:rPr lang="hr-HR" baseline="0" dirty="0" smtClean="0"/>
            <a:t>Polaganje ispita u jesenskom roku:</a:t>
          </a:r>
          <a:endParaRPr lang="hr-HR" dirty="0"/>
        </a:p>
      </dgm:t>
    </dgm:pt>
    <dgm:pt modelId="{DB688E19-5C1C-4F37-B9E7-A15D2DA5FCB3}" type="parTrans" cxnId="{B6618477-48C0-4961-A295-981D666DB71D}">
      <dgm:prSet/>
      <dgm:spPr/>
      <dgm:t>
        <a:bodyPr/>
        <a:lstStyle/>
        <a:p>
          <a:endParaRPr lang="hr-HR"/>
        </a:p>
      </dgm:t>
    </dgm:pt>
    <dgm:pt modelId="{0882536E-D0F6-4A5D-961D-0C8545C45A63}" type="sibTrans" cxnId="{B6618477-48C0-4961-A295-981D666DB71D}">
      <dgm:prSet/>
      <dgm:spPr/>
      <dgm:t>
        <a:bodyPr/>
        <a:lstStyle/>
        <a:p>
          <a:endParaRPr lang="hr-HR"/>
        </a:p>
      </dgm:t>
    </dgm:pt>
    <dgm:pt modelId="{89E7AEC9-EFEA-40FC-AF8B-49637BE34535}">
      <dgm:prSet/>
      <dgm:spPr/>
      <dgm:t>
        <a:bodyPr/>
        <a:lstStyle/>
        <a:p>
          <a:pPr rtl="0"/>
          <a:r>
            <a:rPr lang="hr-HR" baseline="0" dirty="0" smtClean="0"/>
            <a:t>Od </a:t>
          </a:r>
          <a:r>
            <a:rPr lang="hr-HR" baseline="0" dirty="0" smtClean="0"/>
            <a:t>21.kolovoza 2019. </a:t>
          </a:r>
          <a:r>
            <a:rPr lang="hr-HR" baseline="0" dirty="0" smtClean="0"/>
            <a:t>do </a:t>
          </a:r>
          <a:r>
            <a:rPr lang="hr-HR" baseline="0" dirty="0" smtClean="0"/>
            <a:t>06.rujna 2019.</a:t>
          </a:r>
          <a:endParaRPr lang="hr-HR" dirty="0"/>
        </a:p>
      </dgm:t>
    </dgm:pt>
    <dgm:pt modelId="{B862B862-17F6-4031-A5F2-B2BB5B68ED7B}" type="parTrans" cxnId="{DD486DDD-5710-4976-9117-DD2BECA7C403}">
      <dgm:prSet/>
      <dgm:spPr/>
      <dgm:t>
        <a:bodyPr/>
        <a:lstStyle/>
        <a:p>
          <a:endParaRPr lang="hr-HR"/>
        </a:p>
      </dgm:t>
    </dgm:pt>
    <dgm:pt modelId="{17FD5953-40A5-4C9D-B0C4-F80E7FB145E6}" type="sibTrans" cxnId="{DD486DDD-5710-4976-9117-DD2BECA7C403}">
      <dgm:prSet/>
      <dgm:spPr/>
      <dgm:t>
        <a:bodyPr/>
        <a:lstStyle/>
        <a:p>
          <a:endParaRPr lang="hr-HR"/>
        </a:p>
      </dgm:t>
    </dgm:pt>
    <dgm:pt modelId="{E0172E3E-F5A8-4BA2-A131-2B8ABFA8C1AB}" type="pres">
      <dgm:prSet presAssocID="{81EE15ED-C3E5-481C-8576-C76772D8B6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DBD6F0-60B9-4A61-A2DA-571159701E6B}" type="pres">
      <dgm:prSet presAssocID="{6EE40EFA-EFEA-4E48-B3B4-2396849E63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094960-E845-4EE0-B9B4-341EE927506A}" type="pres">
      <dgm:prSet presAssocID="{6EE40EFA-EFEA-4E48-B3B4-2396849E634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132E78-FB1A-4958-B478-06529B0A003D}" type="pres">
      <dgm:prSet presAssocID="{96928699-8BE1-48D9-8C8F-CCFDABFBC6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F8F309-066B-4F5D-B3CE-8D95F41008B9}" type="pres">
      <dgm:prSet presAssocID="{96928699-8BE1-48D9-8C8F-CCFDABFBC6C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6E83A6-D2BA-4787-A877-9D14841CCA3F}" type="pres">
      <dgm:prSet presAssocID="{523F1BD2-8DCB-4F9E-8B20-EB50BF45C7F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96D86F-0FC7-40CD-A1F1-703B35B4288F}" type="pres">
      <dgm:prSet presAssocID="{523F1BD2-8DCB-4F9E-8B20-EB50BF45C7F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50C0F1-69E3-441A-9EE4-058A871561D7}" type="pres">
      <dgm:prSet presAssocID="{831CEB2C-2451-4879-AACD-2E57C968E4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34F064-078E-4BF1-93B7-883B467084CA}" type="pres">
      <dgm:prSet presAssocID="{831CEB2C-2451-4879-AACD-2E57C968E46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84B596D-4052-4282-9585-3ECD183EFFB3}" type="presOf" srcId="{523F1BD2-8DCB-4F9E-8B20-EB50BF45C7F3}" destId="{6F6E83A6-D2BA-4787-A877-9D14841CCA3F}" srcOrd="0" destOrd="0" presId="urn:microsoft.com/office/officeart/2005/8/layout/vList2"/>
    <dgm:cxn modelId="{E76803C1-AAE2-4B3C-A1B5-FBF8AB4998E4}" type="presOf" srcId="{831CEB2C-2451-4879-AACD-2E57C968E462}" destId="{3450C0F1-69E3-441A-9EE4-058A871561D7}" srcOrd="0" destOrd="0" presId="urn:microsoft.com/office/officeart/2005/8/layout/vList2"/>
    <dgm:cxn modelId="{6FE4A70C-19E5-4E96-B46C-E21B8C355EE6}" type="presOf" srcId="{89E7AEC9-EFEA-40FC-AF8B-49637BE34535}" destId="{6B34F064-078E-4BF1-93B7-883B467084CA}" srcOrd="0" destOrd="0" presId="urn:microsoft.com/office/officeart/2005/8/layout/vList2"/>
    <dgm:cxn modelId="{4412AA5E-8848-4DEE-9891-64A174527F1F}" type="presOf" srcId="{99F900E0-FD19-426F-89A3-778B6D15B514}" destId="{05F8F309-066B-4F5D-B3CE-8D95F41008B9}" srcOrd="0" destOrd="0" presId="urn:microsoft.com/office/officeart/2005/8/layout/vList2"/>
    <dgm:cxn modelId="{A1602079-9186-4D6B-99CB-B80FC7BD8DC0}" type="presOf" srcId="{6EE40EFA-EFEA-4E48-B3B4-2396849E6340}" destId="{ABDBD6F0-60B9-4A61-A2DA-571159701E6B}" srcOrd="0" destOrd="0" presId="urn:microsoft.com/office/officeart/2005/8/layout/vList2"/>
    <dgm:cxn modelId="{259879A1-F451-4741-A00D-22C4C3CCA0F9}" srcId="{81EE15ED-C3E5-481C-8576-C76772D8B6A1}" destId="{523F1BD2-8DCB-4F9E-8B20-EB50BF45C7F3}" srcOrd="2" destOrd="0" parTransId="{9E29CDB1-9808-4E3E-826D-7AA4B42E8BA0}" sibTransId="{9FFCFBCC-A6E4-4088-BA14-215CF4324A44}"/>
    <dgm:cxn modelId="{6C225DC8-260C-4DB1-AD1A-28DE645D71E9}" srcId="{81EE15ED-C3E5-481C-8576-C76772D8B6A1}" destId="{96928699-8BE1-48D9-8C8F-CCFDABFBC6CB}" srcOrd="1" destOrd="0" parTransId="{B98DA46A-9F3F-42A0-9181-C40BAB72EF16}" sibTransId="{D7DF9841-2799-4AC8-98CD-C8C7B980D1CD}"/>
    <dgm:cxn modelId="{17ECB2D8-1283-4FE8-9C28-440956716EA2}" type="presOf" srcId="{0DF4587F-C353-4F37-A3B4-26AC17321A09}" destId="{05F8F309-066B-4F5D-B3CE-8D95F41008B9}" srcOrd="0" destOrd="1" presId="urn:microsoft.com/office/officeart/2005/8/layout/vList2"/>
    <dgm:cxn modelId="{1D12CB4A-01F4-41CB-A580-42698393D09E}" type="presOf" srcId="{F9209C4E-CD32-45A2-A0E8-CBC227DE969E}" destId="{6C094960-E845-4EE0-B9B4-341EE927506A}" srcOrd="0" destOrd="0" presId="urn:microsoft.com/office/officeart/2005/8/layout/vList2"/>
    <dgm:cxn modelId="{DEC264EB-FCF5-468E-A67F-5C67231DA133}" srcId="{81EE15ED-C3E5-481C-8576-C76772D8B6A1}" destId="{6EE40EFA-EFEA-4E48-B3B4-2396849E6340}" srcOrd="0" destOrd="0" parTransId="{C40676A0-4BB4-4F0C-B79C-E0FABDDE7E53}" sibTransId="{81126A1E-A538-4601-97AB-3807D9EF076A}"/>
    <dgm:cxn modelId="{78642004-D5A2-4514-A1E0-1EEECEEE47B8}" srcId="{96928699-8BE1-48D9-8C8F-CCFDABFBC6CB}" destId="{99F900E0-FD19-426F-89A3-778B6D15B514}" srcOrd="0" destOrd="0" parTransId="{825FE80C-CFA8-4C59-B92E-F0527105F534}" sibTransId="{EC1FD98B-C175-4C0B-91C6-0BDD9BB45FAE}"/>
    <dgm:cxn modelId="{B8674D25-CCA8-4B85-AE9E-2D44B61FC22D}" type="presOf" srcId="{81EE15ED-C3E5-481C-8576-C76772D8B6A1}" destId="{E0172E3E-F5A8-4BA2-A131-2B8ABFA8C1AB}" srcOrd="0" destOrd="0" presId="urn:microsoft.com/office/officeart/2005/8/layout/vList2"/>
    <dgm:cxn modelId="{DD486DDD-5710-4976-9117-DD2BECA7C403}" srcId="{831CEB2C-2451-4879-AACD-2E57C968E462}" destId="{89E7AEC9-EFEA-40FC-AF8B-49637BE34535}" srcOrd="0" destOrd="0" parTransId="{B862B862-17F6-4031-A5F2-B2BB5B68ED7B}" sibTransId="{17FD5953-40A5-4C9D-B0C4-F80E7FB145E6}"/>
    <dgm:cxn modelId="{E4C6C0F2-D9DA-485D-BE1B-6BF2F5862777}" type="presOf" srcId="{96928699-8BE1-48D9-8C8F-CCFDABFBC6CB}" destId="{64132E78-FB1A-4958-B478-06529B0A003D}" srcOrd="0" destOrd="0" presId="urn:microsoft.com/office/officeart/2005/8/layout/vList2"/>
    <dgm:cxn modelId="{1E79C1AC-50DC-47DE-9EE6-B7E21AAC8446}" srcId="{99F900E0-FD19-426F-89A3-778B6D15B514}" destId="{0DF4587F-C353-4F37-A3B4-26AC17321A09}" srcOrd="0" destOrd="0" parTransId="{95C686FA-BF79-4101-B3EB-490DB9951F20}" sibTransId="{21716B64-89D6-460B-8B86-D3ECFB456370}"/>
    <dgm:cxn modelId="{B6618477-48C0-4961-A295-981D666DB71D}" srcId="{81EE15ED-C3E5-481C-8576-C76772D8B6A1}" destId="{831CEB2C-2451-4879-AACD-2E57C968E462}" srcOrd="3" destOrd="0" parTransId="{DB688E19-5C1C-4F37-B9E7-A15D2DA5FCB3}" sibTransId="{0882536E-D0F6-4A5D-961D-0C8545C45A63}"/>
    <dgm:cxn modelId="{BFE95878-A924-4264-9DA3-732F771B77A7}" type="presOf" srcId="{700415CE-3CF4-4CAF-887D-71BAB6C3F094}" destId="{3C96D86F-0FC7-40CD-A1F1-703B35B4288F}" srcOrd="0" destOrd="0" presId="urn:microsoft.com/office/officeart/2005/8/layout/vList2"/>
    <dgm:cxn modelId="{5D9AB206-870E-46D6-A10C-5337423ECE2B}" srcId="{523F1BD2-8DCB-4F9E-8B20-EB50BF45C7F3}" destId="{700415CE-3CF4-4CAF-887D-71BAB6C3F094}" srcOrd="0" destOrd="0" parTransId="{E115BABF-ACD1-4C5F-9D89-65412A8C1FB8}" sibTransId="{57334428-4469-4FEF-B3A0-681579A407E3}"/>
    <dgm:cxn modelId="{5BA1C022-88D4-4E56-854F-82B550489470}" srcId="{6EE40EFA-EFEA-4E48-B3B4-2396849E6340}" destId="{F9209C4E-CD32-45A2-A0E8-CBC227DE969E}" srcOrd="0" destOrd="0" parTransId="{70FFA34F-E2B7-49D1-B33A-7FAF05C9C97B}" sibTransId="{756DE249-3E94-4227-8B58-17EC7C1A3247}"/>
    <dgm:cxn modelId="{75C943EC-8AB5-407C-83AD-245A8822A103}" type="presParOf" srcId="{E0172E3E-F5A8-4BA2-A131-2B8ABFA8C1AB}" destId="{ABDBD6F0-60B9-4A61-A2DA-571159701E6B}" srcOrd="0" destOrd="0" presId="urn:microsoft.com/office/officeart/2005/8/layout/vList2"/>
    <dgm:cxn modelId="{527625BE-6D0A-40F8-9BD9-9726A010379D}" type="presParOf" srcId="{E0172E3E-F5A8-4BA2-A131-2B8ABFA8C1AB}" destId="{6C094960-E845-4EE0-B9B4-341EE927506A}" srcOrd="1" destOrd="0" presId="urn:microsoft.com/office/officeart/2005/8/layout/vList2"/>
    <dgm:cxn modelId="{A3E144D8-FB67-4755-A094-5206BD566950}" type="presParOf" srcId="{E0172E3E-F5A8-4BA2-A131-2B8ABFA8C1AB}" destId="{64132E78-FB1A-4958-B478-06529B0A003D}" srcOrd="2" destOrd="0" presId="urn:microsoft.com/office/officeart/2005/8/layout/vList2"/>
    <dgm:cxn modelId="{CEB05C03-5A56-41A8-B3C2-0D86B252A97D}" type="presParOf" srcId="{E0172E3E-F5A8-4BA2-A131-2B8ABFA8C1AB}" destId="{05F8F309-066B-4F5D-B3CE-8D95F41008B9}" srcOrd="3" destOrd="0" presId="urn:microsoft.com/office/officeart/2005/8/layout/vList2"/>
    <dgm:cxn modelId="{DF1A1486-C70D-443F-98A3-3674D94246FF}" type="presParOf" srcId="{E0172E3E-F5A8-4BA2-A131-2B8ABFA8C1AB}" destId="{6F6E83A6-D2BA-4787-A877-9D14841CCA3F}" srcOrd="4" destOrd="0" presId="urn:microsoft.com/office/officeart/2005/8/layout/vList2"/>
    <dgm:cxn modelId="{E06564BF-E67C-4080-8501-C12405E56C25}" type="presParOf" srcId="{E0172E3E-F5A8-4BA2-A131-2B8ABFA8C1AB}" destId="{3C96D86F-0FC7-40CD-A1F1-703B35B4288F}" srcOrd="5" destOrd="0" presId="urn:microsoft.com/office/officeart/2005/8/layout/vList2"/>
    <dgm:cxn modelId="{58A99E02-41AE-44DA-9B0F-FFFECEF9C52D}" type="presParOf" srcId="{E0172E3E-F5A8-4BA2-A131-2B8ABFA8C1AB}" destId="{3450C0F1-69E3-441A-9EE4-058A871561D7}" srcOrd="6" destOrd="0" presId="urn:microsoft.com/office/officeart/2005/8/layout/vList2"/>
    <dgm:cxn modelId="{6EB0A049-7D8C-42BF-9FB1-0907BC2345A4}" type="presParOf" srcId="{E0172E3E-F5A8-4BA2-A131-2B8ABFA8C1AB}" destId="{6B34F064-078E-4BF1-93B7-883B467084C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EFF156-0FF6-4767-A159-2AD13A0B96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A23F3007-E066-47C5-88C4-3B1011CEEBF6}">
      <dgm:prSet/>
      <dgm:spPr/>
      <dgm:t>
        <a:bodyPr/>
        <a:lstStyle/>
        <a:p>
          <a:pPr algn="ctr" rtl="0"/>
          <a:r>
            <a:rPr lang="hr-HR" b="1" dirty="0" err="1" smtClean="0"/>
            <a:t>NISpVU</a:t>
          </a:r>
          <a:r>
            <a:rPr lang="hr-HR" b="1" dirty="0" smtClean="0"/>
            <a:t> </a:t>
          </a:r>
          <a:endParaRPr lang="hr-HR" dirty="0"/>
        </a:p>
      </dgm:t>
    </dgm:pt>
    <dgm:pt modelId="{CCF1CB0F-DE97-44F4-B4EB-A4E02420D1BC}" type="parTrans" cxnId="{19601C34-8CF9-438C-AE92-2467B93A4042}">
      <dgm:prSet/>
      <dgm:spPr/>
      <dgm:t>
        <a:bodyPr/>
        <a:lstStyle/>
        <a:p>
          <a:endParaRPr lang="hr-HR"/>
        </a:p>
      </dgm:t>
    </dgm:pt>
    <dgm:pt modelId="{CFB22F43-CF70-4927-8081-DE2B01C6B2E1}" type="sibTrans" cxnId="{19601C34-8CF9-438C-AE92-2467B93A4042}">
      <dgm:prSet/>
      <dgm:spPr/>
      <dgm:t>
        <a:bodyPr/>
        <a:lstStyle/>
        <a:p>
          <a:endParaRPr lang="hr-HR"/>
        </a:p>
      </dgm:t>
    </dgm:pt>
    <dgm:pt modelId="{FA8A20D4-F0AE-4436-BEF7-173C341CA7B3}" type="pres">
      <dgm:prSet presAssocID="{CAEFF156-0FF6-4767-A159-2AD13A0B9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960E87-99C0-4FA2-B793-8F0190F23907}" type="pres">
      <dgm:prSet presAssocID="{A23F3007-E066-47C5-88C4-3B1011CEEB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9601C34-8CF9-438C-AE92-2467B93A4042}" srcId="{CAEFF156-0FF6-4767-A159-2AD13A0B9642}" destId="{A23F3007-E066-47C5-88C4-3B1011CEEBF6}" srcOrd="0" destOrd="0" parTransId="{CCF1CB0F-DE97-44F4-B4EB-A4E02420D1BC}" sibTransId="{CFB22F43-CF70-4927-8081-DE2B01C6B2E1}"/>
    <dgm:cxn modelId="{80645118-B46E-40FE-920F-594E4BEB0DC8}" type="presOf" srcId="{A23F3007-E066-47C5-88C4-3B1011CEEBF6}" destId="{6A960E87-99C0-4FA2-B793-8F0190F23907}" srcOrd="0" destOrd="0" presId="urn:microsoft.com/office/officeart/2005/8/layout/vList2"/>
    <dgm:cxn modelId="{91D58DC0-E713-4CDA-8983-0840F08AEFAC}" type="presOf" srcId="{CAEFF156-0FF6-4767-A159-2AD13A0B9642}" destId="{FA8A20D4-F0AE-4436-BEF7-173C341CA7B3}" srcOrd="0" destOrd="0" presId="urn:microsoft.com/office/officeart/2005/8/layout/vList2"/>
    <dgm:cxn modelId="{6B07443D-7B3E-4A1A-9795-8F583E3793AF}" type="presParOf" srcId="{FA8A20D4-F0AE-4436-BEF7-173C341CA7B3}" destId="{6A960E87-99C0-4FA2-B793-8F0190F239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D97D2-69B1-49C5-899A-3CA5D88CD2C4}">
      <dsp:nvSpPr>
        <dsp:cNvPr id="0" name=""/>
        <dsp:cNvSpPr/>
      </dsp:nvSpPr>
      <dsp:spPr>
        <a:xfrm>
          <a:off x="0" y="821254"/>
          <a:ext cx="8207150" cy="889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1"/>
            </a:rPr>
            <a:t>www.ncvvo.hr</a:t>
          </a:r>
          <a:r>
            <a:rPr lang="hr-HR" sz="39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hr-HR" sz="3900" kern="1200" baseline="0" dirty="0" smtClean="0"/>
            <a:t>(Nacionalni centar)</a:t>
          </a:r>
          <a:endParaRPr lang="hr-HR" sz="3900" kern="1200" dirty="0"/>
        </a:p>
      </dsp:txBody>
      <dsp:txXfrm>
        <a:off x="43436" y="864690"/>
        <a:ext cx="8120278" cy="802913"/>
      </dsp:txXfrm>
    </dsp:sp>
    <dsp:sp modelId="{0B3DB076-33F2-4C94-B50A-8FB3CB79E42C}">
      <dsp:nvSpPr>
        <dsp:cNvPr id="0" name=""/>
        <dsp:cNvSpPr/>
      </dsp:nvSpPr>
      <dsp:spPr>
        <a:xfrm>
          <a:off x="0" y="1823359"/>
          <a:ext cx="8207150" cy="889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2"/>
            </a:rPr>
            <a:t>www.postani-student.hr</a:t>
          </a:r>
          <a:r>
            <a:rPr lang="hr-HR" sz="39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 </a:t>
          </a:r>
          <a:r>
            <a:rPr lang="hr-HR" sz="3900" kern="1200" baseline="0" dirty="0" smtClean="0"/>
            <a:t>(</a:t>
          </a:r>
          <a:r>
            <a:rPr lang="hr-HR" sz="3900" kern="1200" baseline="0" dirty="0" err="1" smtClean="0"/>
            <a:t>NISvPU</a:t>
          </a:r>
          <a:r>
            <a:rPr lang="hr-HR" sz="3900" kern="1200" baseline="0" dirty="0" smtClean="0"/>
            <a:t>)</a:t>
          </a:r>
          <a:endParaRPr lang="hr-HR" sz="3900" kern="1200" dirty="0"/>
        </a:p>
      </dsp:txBody>
      <dsp:txXfrm>
        <a:off x="43436" y="1866795"/>
        <a:ext cx="8120278" cy="802913"/>
      </dsp:txXfrm>
    </dsp:sp>
    <dsp:sp modelId="{3BA8312E-85E7-4C0B-8E9F-80CA546A2443}">
      <dsp:nvSpPr>
        <dsp:cNvPr id="0" name=""/>
        <dsp:cNvSpPr/>
      </dsp:nvSpPr>
      <dsp:spPr>
        <a:xfrm>
          <a:off x="0" y="2825464"/>
          <a:ext cx="8207150" cy="889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b="1" kern="1200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hlinkClick xmlns:r="http://schemas.openxmlformats.org/officeDocument/2006/relationships" r:id="rId3"/>
            </a:rPr>
            <a:t>www.studij.hr</a:t>
          </a:r>
          <a:r>
            <a:rPr lang="hr-HR" sz="3900" kern="1200" baseline="0" dirty="0" smtClean="0">
              <a:solidFill>
                <a:schemeClr val="tx1"/>
              </a:solidFill>
            </a:rPr>
            <a:t> </a:t>
          </a:r>
          <a:r>
            <a:rPr lang="hr-HR" sz="3900" kern="1200" baseline="0" dirty="0" smtClean="0"/>
            <a:t>(Središnji prijavni ured)</a:t>
          </a:r>
          <a:endParaRPr lang="hr-HR" sz="3900" kern="1200" dirty="0"/>
        </a:p>
      </dsp:txBody>
      <dsp:txXfrm>
        <a:off x="43436" y="2868900"/>
        <a:ext cx="8120278" cy="802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A0F6-CE7F-4EE5-AE88-8AA091BF973B}">
      <dsp:nvSpPr>
        <dsp:cNvPr id="0" name=""/>
        <dsp:cNvSpPr/>
      </dsp:nvSpPr>
      <dsp:spPr>
        <a:xfrm>
          <a:off x="0" y="0"/>
          <a:ext cx="3816424" cy="1395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baseline="0" dirty="0" smtClean="0"/>
            <a:t>Završetak gimnazije</a:t>
          </a:r>
          <a:endParaRPr lang="hr-HR" sz="4000" kern="1200" dirty="0"/>
        </a:p>
      </dsp:txBody>
      <dsp:txXfrm>
        <a:off x="68103" y="68103"/>
        <a:ext cx="3680218" cy="1258894"/>
      </dsp:txXfrm>
    </dsp:sp>
    <dsp:sp modelId="{7016CE57-5A67-4FC3-B541-EC9E71473C2B}">
      <dsp:nvSpPr>
        <dsp:cNvPr id="0" name=""/>
        <dsp:cNvSpPr/>
      </dsp:nvSpPr>
      <dsp:spPr>
        <a:xfrm>
          <a:off x="0" y="1395343"/>
          <a:ext cx="3816424" cy="270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38100" rIns="213360" bIns="3810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000" kern="1200" baseline="0" dirty="0" smtClean="0"/>
            <a:t>Položiti obavezne ispite</a:t>
          </a:r>
          <a:endParaRPr lang="hr-HR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000" kern="1200" dirty="0" smtClean="0"/>
            <a:t>Hrvatski jezik</a:t>
          </a:r>
          <a:endParaRPr lang="hr-HR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000" kern="1200" dirty="0" smtClean="0"/>
            <a:t>Matematika</a:t>
          </a:r>
          <a:endParaRPr lang="hr-HR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000" kern="1200" dirty="0" smtClean="0"/>
            <a:t>Strani jezik</a:t>
          </a:r>
          <a:endParaRPr lang="hr-HR" sz="3000" kern="1200" dirty="0"/>
        </a:p>
      </dsp:txBody>
      <dsp:txXfrm>
        <a:off x="0" y="1395343"/>
        <a:ext cx="3816424" cy="270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A5E5C-0A0D-48A0-9A27-FC30EF5B5AE6}">
      <dsp:nvSpPr>
        <dsp:cNvPr id="0" name=""/>
        <dsp:cNvSpPr/>
      </dsp:nvSpPr>
      <dsp:spPr>
        <a:xfrm>
          <a:off x="0" y="0"/>
          <a:ext cx="3775086" cy="1492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baseline="0" dirty="0" smtClean="0"/>
            <a:t>Upis na fakultet</a:t>
          </a:r>
          <a:endParaRPr lang="hr-HR" sz="4100" kern="1200" dirty="0"/>
        </a:p>
      </dsp:txBody>
      <dsp:txXfrm>
        <a:off x="72872" y="72872"/>
        <a:ext cx="3629342" cy="1347036"/>
      </dsp:txXfrm>
    </dsp:sp>
    <dsp:sp modelId="{EA9FDF47-80EA-41F4-B892-CAE0A6A2C8A2}">
      <dsp:nvSpPr>
        <dsp:cNvPr id="0" name=""/>
        <dsp:cNvSpPr/>
      </dsp:nvSpPr>
      <dsp:spPr>
        <a:xfrm>
          <a:off x="0" y="1558100"/>
          <a:ext cx="3775086" cy="284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59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baseline="0" dirty="0" smtClean="0"/>
            <a:t>Položiti određene izborne ispite, ako se traže</a:t>
          </a:r>
          <a:endParaRPr lang="hr-H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Položiti prijemni ispit, ako se traži</a:t>
          </a:r>
          <a:endParaRPr lang="hr-HR" sz="3200" kern="1200" dirty="0"/>
        </a:p>
      </dsp:txBody>
      <dsp:txXfrm>
        <a:off x="0" y="1558100"/>
        <a:ext cx="3775086" cy="2841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9A67B-92D4-498E-964A-36F607CDF187}">
      <dsp:nvSpPr>
        <dsp:cNvPr id="0" name=""/>
        <dsp:cNvSpPr/>
      </dsp:nvSpPr>
      <dsp:spPr>
        <a:xfrm>
          <a:off x="4207793" y="1137018"/>
          <a:ext cx="1972169" cy="48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51"/>
              </a:lnTo>
              <a:lnTo>
                <a:pt x="1972169" y="285051"/>
              </a:lnTo>
              <a:lnTo>
                <a:pt x="1972169" y="480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1B03B-D7E0-4863-81D6-9031FAC91F8A}">
      <dsp:nvSpPr>
        <dsp:cNvPr id="0" name=""/>
        <dsp:cNvSpPr/>
      </dsp:nvSpPr>
      <dsp:spPr>
        <a:xfrm>
          <a:off x="2229375" y="1137018"/>
          <a:ext cx="1978417" cy="487437"/>
        </a:xfrm>
        <a:custGeom>
          <a:avLst/>
          <a:gdLst/>
          <a:ahLst/>
          <a:cxnLst/>
          <a:rect l="0" t="0" r="0" b="0"/>
          <a:pathLst>
            <a:path>
              <a:moveTo>
                <a:pt x="1978417" y="0"/>
              </a:moveTo>
              <a:lnTo>
                <a:pt x="1978417" y="291589"/>
              </a:lnTo>
              <a:lnTo>
                <a:pt x="0" y="291589"/>
              </a:lnTo>
              <a:lnTo>
                <a:pt x="0" y="4874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59ACD-FE3E-440C-9698-76FDABA1CA86}">
      <dsp:nvSpPr>
        <dsp:cNvPr id="0" name=""/>
        <dsp:cNvSpPr/>
      </dsp:nvSpPr>
      <dsp:spPr>
        <a:xfrm>
          <a:off x="1573322" y="204410"/>
          <a:ext cx="5268941" cy="932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baseline="0" dirty="0" smtClean="0"/>
            <a:t>Obvezatni ispiti državne mature mogu se polagati na dvjema razinama: </a:t>
          </a:r>
          <a:endParaRPr lang="hr-HR" sz="2000" kern="1200" dirty="0"/>
        </a:p>
      </dsp:txBody>
      <dsp:txXfrm>
        <a:off x="1573322" y="204410"/>
        <a:ext cx="5268941" cy="932608"/>
      </dsp:txXfrm>
    </dsp:sp>
    <dsp:sp modelId="{25B62A1C-05CC-44D0-8E8A-EC348F333049}">
      <dsp:nvSpPr>
        <dsp:cNvPr id="0" name=""/>
        <dsp:cNvSpPr/>
      </dsp:nvSpPr>
      <dsp:spPr>
        <a:xfrm>
          <a:off x="235942" y="1624456"/>
          <a:ext cx="3986865" cy="932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dirty="0" smtClean="0"/>
            <a:t>višoj razini (A)</a:t>
          </a:r>
          <a:endParaRPr lang="hr-HR" sz="2400" kern="1200" dirty="0"/>
        </a:p>
      </dsp:txBody>
      <dsp:txXfrm>
        <a:off x="235942" y="1624456"/>
        <a:ext cx="3986865" cy="932608"/>
      </dsp:txXfrm>
    </dsp:sp>
    <dsp:sp modelId="{2F9C536D-2828-4A93-8253-27D9CCE6D7FC}">
      <dsp:nvSpPr>
        <dsp:cNvPr id="0" name=""/>
        <dsp:cNvSpPr/>
      </dsp:nvSpPr>
      <dsp:spPr>
        <a:xfrm>
          <a:off x="4326700" y="1617918"/>
          <a:ext cx="3706522" cy="932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baseline="0" dirty="0" smtClean="0"/>
            <a:t>osnovnoj razini (B).</a:t>
          </a:r>
          <a:endParaRPr lang="hr-HR" sz="2000" kern="1200" dirty="0"/>
        </a:p>
      </dsp:txBody>
      <dsp:txXfrm>
        <a:off x="4326700" y="1617918"/>
        <a:ext cx="3706522" cy="932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B45A-0FE1-4CA7-8459-CFD3713611F3}">
      <dsp:nvSpPr>
        <dsp:cNvPr id="0" name=""/>
        <dsp:cNvSpPr/>
      </dsp:nvSpPr>
      <dsp:spPr>
        <a:xfrm>
          <a:off x="0" y="70573"/>
          <a:ext cx="7990656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baseline="0" smtClean="0"/>
            <a:t>Ljetni rok</a:t>
          </a:r>
          <a:endParaRPr lang="hr-HR" sz="3100" kern="1200"/>
        </a:p>
      </dsp:txBody>
      <dsp:txXfrm>
        <a:off x="34526" y="105099"/>
        <a:ext cx="7921604" cy="638212"/>
      </dsp:txXfrm>
    </dsp:sp>
    <dsp:sp modelId="{D9CADCE2-40B8-452E-BA13-788985882D6A}">
      <dsp:nvSpPr>
        <dsp:cNvPr id="0" name=""/>
        <dsp:cNvSpPr/>
      </dsp:nvSpPr>
      <dsp:spPr>
        <a:xfrm>
          <a:off x="0" y="777838"/>
          <a:ext cx="799065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3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baseline="0" dirty="0" smtClean="0"/>
            <a:t>učenici koji završe 4.razred </a:t>
          </a:r>
          <a:r>
            <a:rPr lang="hr-HR" sz="2400" kern="1200" baseline="0" dirty="0" smtClean="0"/>
            <a:t>22.05.2019.</a:t>
          </a:r>
          <a:endParaRPr lang="hr-HR" sz="2400" kern="1200" dirty="0"/>
        </a:p>
      </dsp:txBody>
      <dsp:txXfrm>
        <a:off x="0" y="777838"/>
        <a:ext cx="7990656" cy="513360"/>
      </dsp:txXfrm>
    </dsp:sp>
    <dsp:sp modelId="{CB4A244F-4511-4EFD-9FF7-6E31BE55E18E}">
      <dsp:nvSpPr>
        <dsp:cNvPr id="0" name=""/>
        <dsp:cNvSpPr/>
      </dsp:nvSpPr>
      <dsp:spPr>
        <a:xfrm>
          <a:off x="0" y="1291198"/>
          <a:ext cx="7990656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baseline="0" smtClean="0"/>
            <a:t>Jesenski rok</a:t>
          </a:r>
          <a:endParaRPr lang="hr-HR" sz="3100" kern="1200"/>
        </a:p>
      </dsp:txBody>
      <dsp:txXfrm>
        <a:off x="34526" y="1325724"/>
        <a:ext cx="7921604" cy="638212"/>
      </dsp:txXfrm>
    </dsp:sp>
    <dsp:sp modelId="{9E24E166-BA5E-4B89-BF35-08719F2CE5E7}">
      <dsp:nvSpPr>
        <dsp:cNvPr id="0" name=""/>
        <dsp:cNvSpPr/>
      </dsp:nvSpPr>
      <dsp:spPr>
        <a:xfrm>
          <a:off x="0" y="1998463"/>
          <a:ext cx="7990656" cy="2021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03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baseline="0" dirty="0" smtClean="0"/>
            <a:t>učenici koji </a:t>
          </a:r>
          <a:r>
            <a:rPr lang="hr-HR" sz="2400" b="1" kern="1200" baseline="0" dirty="0" smtClean="0"/>
            <a:t>ne završe </a:t>
          </a:r>
          <a:r>
            <a:rPr lang="hr-HR" sz="2400" kern="1200" baseline="0" dirty="0" smtClean="0"/>
            <a:t>4.razred </a:t>
          </a:r>
          <a:r>
            <a:rPr lang="hr-HR" sz="2400" kern="1200" baseline="0" dirty="0" smtClean="0"/>
            <a:t>22.05.2019.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baseline="0" dirty="0" smtClean="0"/>
            <a:t>učenici koji </a:t>
          </a:r>
          <a:r>
            <a:rPr lang="hr-HR" sz="2400" b="1" kern="1200" baseline="0" dirty="0" smtClean="0"/>
            <a:t>ne polože </a:t>
          </a:r>
          <a:r>
            <a:rPr lang="hr-HR" sz="2400" kern="1200" baseline="0" dirty="0" smtClean="0"/>
            <a:t>sve obavezne predmete DM u ljetnom roku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baseline="0" dirty="0" smtClean="0"/>
            <a:t>učenici koji polože sve obavezne predmete dm u ljetnom roku, ali </a:t>
          </a:r>
          <a:r>
            <a:rPr lang="hr-HR" sz="2400" b="1" kern="1200" baseline="0" dirty="0" smtClean="0"/>
            <a:t>ne upišu </a:t>
          </a:r>
          <a:r>
            <a:rPr lang="hr-HR" sz="2400" kern="1200" baseline="0" dirty="0" smtClean="0"/>
            <a:t>fakultet u ljetnom roku i žele popravljati ocjene</a:t>
          </a:r>
          <a:endParaRPr lang="hr-HR" sz="2400" kern="1200" dirty="0"/>
        </a:p>
      </dsp:txBody>
      <dsp:txXfrm>
        <a:off x="0" y="1998463"/>
        <a:ext cx="7990656" cy="2021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D6F0-60B9-4A61-A2DA-571159701E6B}">
      <dsp:nvSpPr>
        <dsp:cNvPr id="0" name=""/>
        <dsp:cNvSpPr/>
      </dsp:nvSpPr>
      <dsp:spPr>
        <a:xfrm>
          <a:off x="0" y="19832"/>
          <a:ext cx="777287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smtClean="0"/>
            <a:t>Prijave ispita za ljetni rok: </a:t>
          </a:r>
          <a:endParaRPr lang="hr-HR" sz="2400" kern="1200"/>
        </a:p>
      </dsp:txBody>
      <dsp:txXfrm>
        <a:off x="26730" y="46562"/>
        <a:ext cx="7719410" cy="494099"/>
      </dsp:txXfrm>
    </dsp:sp>
    <dsp:sp modelId="{6C094960-E845-4EE0-B9B4-341EE927506A}">
      <dsp:nvSpPr>
        <dsp:cNvPr id="0" name=""/>
        <dsp:cNvSpPr/>
      </dsp:nvSpPr>
      <dsp:spPr>
        <a:xfrm>
          <a:off x="0" y="567392"/>
          <a:ext cx="777287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8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kern="1200" baseline="0" dirty="0" smtClean="0"/>
            <a:t>Od 01.prosinca </a:t>
          </a:r>
          <a:r>
            <a:rPr lang="hr-HR" sz="1900" kern="1200" baseline="0" dirty="0" smtClean="0"/>
            <a:t>2018. </a:t>
          </a:r>
          <a:r>
            <a:rPr lang="hr-HR" sz="1900" kern="1200" baseline="0" dirty="0" smtClean="0"/>
            <a:t>do 15.veljače </a:t>
          </a:r>
          <a:r>
            <a:rPr lang="hr-HR" sz="1900" kern="1200" baseline="0" dirty="0" smtClean="0"/>
            <a:t>2019. </a:t>
          </a:r>
          <a:r>
            <a:rPr lang="hr-HR" sz="1900" kern="1200" baseline="0" dirty="0" smtClean="0"/>
            <a:t>u 12:00</a:t>
          </a:r>
          <a:endParaRPr lang="hr-HR" sz="1900" kern="1200" dirty="0"/>
        </a:p>
      </dsp:txBody>
      <dsp:txXfrm>
        <a:off x="0" y="567392"/>
        <a:ext cx="7772870" cy="397440"/>
      </dsp:txXfrm>
    </dsp:sp>
    <dsp:sp modelId="{64132E78-FB1A-4958-B478-06529B0A003D}">
      <dsp:nvSpPr>
        <dsp:cNvPr id="0" name=""/>
        <dsp:cNvSpPr/>
      </dsp:nvSpPr>
      <dsp:spPr>
        <a:xfrm>
          <a:off x="0" y="964832"/>
          <a:ext cx="777287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smtClean="0"/>
            <a:t>Prijave studijskih programa:</a:t>
          </a:r>
          <a:endParaRPr lang="hr-HR" sz="2400" kern="1200"/>
        </a:p>
      </dsp:txBody>
      <dsp:txXfrm>
        <a:off x="26730" y="991562"/>
        <a:ext cx="7719410" cy="494099"/>
      </dsp:txXfrm>
    </dsp:sp>
    <dsp:sp modelId="{05F8F309-066B-4F5D-B3CE-8D95F41008B9}">
      <dsp:nvSpPr>
        <dsp:cNvPr id="0" name=""/>
        <dsp:cNvSpPr/>
      </dsp:nvSpPr>
      <dsp:spPr>
        <a:xfrm>
          <a:off x="0" y="1512391"/>
          <a:ext cx="777287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8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kern="1200" baseline="0" dirty="0" smtClean="0"/>
            <a:t>Od 01.veljače </a:t>
          </a:r>
          <a:r>
            <a:rPr lang="hr-HR" sz="1900" kern="1200" baseline="0" dirty="0" smtClean="0"/>
            <a:t>2019. </a:t>
          </a:r>
          <a:r>
            <a:rPr lang="hr-HR" sz="1900" kern="1200" baseline="0" dirty="0" smtClean="0"/>
            <a:t>do </a:t>
          </a:r>
          <a:r>
            <a:rPr lang="hr-HR" sz="1900" kern="1200" baseline="0" dirty="0" smtClean="0"/>
            <a:t>15.07.2019. </a:t>
          </a:r>
          <a:r>
            <a:rPr lang="hr-HR" sz="1900" kern="1200" baseline="0" dirty="0" smtClean="0"/>
            <a:t>u 17:59</a:t>
          </a:r>
          <a:endParaRPr lang="hr-HR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kern="1200" baseline="0" dirty="0" smtClean="0"/>
            <a:t>(osim ako sveučilište nema prijemni ispit, tada je raniji rok prijave)</a:t>
          </a:r>
          <a:endParaRPr lang="hr-HR" sz="1900" kern="1200" dirty="0"/>
        </a:p>
      </dsp:txBody>
      <dsp:txXfrm>
        <a:off x="0" y="1512391"/>
        <a:ext cx="7772870" cy="596160"/>
      </dsp:txXfrm>
    </dsp:sp>
    <dsp:sp modelId="{6F6E83A6-D2BA-4787-A877-9D14841CCA3F}">
      <dsp:nvSpPr>
        <dsp:cNvPr id="0" name=""/>
        <dsp:cNvSpPr/>
      </dsp:nvSpPr>
      <dsp:spPr>
        <a:xfrm>
          <a:off x="0" y="2108552"/>
          <a:ext cx="777287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smtClean="0"/>
            <a:t>Polaganje ispita u ljetnom roku:</a:t>
          </a:r>
          <a:endParaRPr lang="hr-HR" sz="2400" kern="1200"/>
        </a:p>
      </dsp:txBody>
      <dsp:txXfrm>
        <a:off x="26730" y="2135282"/>
        <a:ext cx="7719410" cy="494099"/>
      </dsp:txXfrm>
    </dsp:sp>
    <dsp:sp modelId="{3C96D86F-0FC7-40CD-A1F1-703B35B4288F}">
      <dsp:nvSpPr>
        <dsp:cNvPr id="0" name=""/>
        <dsp:cNvSpPr/>
      </dsp:nvSpPr>
      <dsp:spPr>
        <a:xfrm>
          <a:off x="0" y="2656111"/>
          <a:ext cx="777287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8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kern="1200" baseline="0" dirty="0" smtClean="0"/>
            <a:t>Od </a:t>
          </a:r>
          <a:r>
            <a:rPr lang="hr-HR" sz="1900" kern="1200" baseline="0" dirty="0" smtClean="0"/>
            <a:t>03.lipnja 2019. </a:t>
          </a:r>
          <a:r>
            <a:rPr lang="hr-HR" sz="1900" kern="1200" baseline="0" dirty="0" smtClean="0"/>
            <a:t>do </a:t>
          </a:r>
          <a:r>
            <a:rPr lang="hr-HR" sz="1900" kern="1200" baseline="0" dirty="0" smtClean="0"/>
            <a:t>28.lipnja 2019.</a:t>
          </a:r>
          <a:endParaRPr lang="hr-HR" sz="1900" kern="1200" dirty="0"/>
        </a:p>
      </dsp:txBody>
      <dsp:txXfrm>
        <a:off x="0" y="2656111"/>
        <a:ext cx="7772870" cy="397440"/>
      </dsp:txXfrm>
    </dsp:sp>
    <dsp:sp modelId="{3450C0F1-69E3-441A-9EE4-058A871561D7}">
      <dsp:nvSpPr>
        <dsp:cNvPr id="0" name=""/>
        <dsp:cNvSpPr/>
      </dsp:nvSpPr>
      <dsp:spPr>
        <a:xfrm>
          <a:off x="0" y="3053552"/>
          <a:ext cx="777287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dirty="0" smtClean="0"/>
            <a:t>Polaganje ispita u jesenskom roku:</a:t>
          </a:r>
          <a:endParaRPr lang="hr-HR" sz="2400" kern="1200" dirty="0"/>
        </a:p>
      </dsp:txBody>
      <dsp:txXfrm>
        <a:off x="26730" y="3080282"/>
        <a:ext cx="7719410" cy="494099"/>
      </dsp:txXfrm>
    </dsp:sp>
    <dsp:sp modelId="{6B34F064-078E-4BF1-93B7-883B467084CA}">
      <dsp:nvSpPr>
        <dsp:cNvPr id="0" name=""/>
        <dsp:cNvSpPr/>
      </dsp:nvSpPr>
      <dsp:spPr>
        <a:xfrm>
          <a:off x="0" y="3601112"/>
          <a:ext cx="777287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8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kern="1200" baseline="0" dirty="0" smtClean="0"/>
            <a:t>Od </a:t>
          </a:r>
          <a:r>
            <a:rPr lang="hr-HR" sz="1900" kern="1200" baseline="0" dirty="0" smtClean="0"/>
            <a:t>21.kolovoza 2019. </a:t>
          </a:r>
          <a:r>
            <a:rPr lang="hr-HR" sz="1900" kern="1200" baseline="0" dirty="0" smtClean="0"/>
            <a:t>do </a:t>
          </a:r>
          <a:r>
            <a:rPr lang="hr-HR" sz="1900" kern="1200" baseline="0" dirty="0" smtClean="0"/>
            <a:t>06.rujna 2019.</a:t>
          </a:r>
          <a:endParaRPr lang="hr-HR" sz="1900" kern="1200" dirty="0"/>
        </a:p>
      </dsp:txBody>
      <dsp:txXfrm>
        <a:off x="0" y="3601112"/>
        <a:ext cx="7772870" cy="397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60E87-99C0-4FA2-B793-8F0190F23907}">
      <dsp:nvSpPr>
        <dsp:cNvPr id="0" name=""/>
        <dsp:cNvSpPr/>
      </dsp:nvSpPr>
      <dsp:spPr>
        <a:xfrm>
          <a:off x="0" y="1328"/>
          <a:ext cx="3790950" cy="118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b="1" kern="1200" dirty="0" err="1" smtClean="0"/>
            <a:t>NISpVU</a:t>
          </a:r>
          <a:r>
            <a:rPr lang="hr-HR" sz="5200" b="1" kern="1200" dirty="0" smtClean="0"/>
            <a:t> </a:t>
          </a:r>
          <a:endParaRPr lang="hr-HR" sz="5200" kern="1200" dirty="0"/>
        </a:p>
      </dsp:txBody>
      <dsp:txXfrm>
        <a:off x="57914" y="59242"/>
        <a:ext cx="3675122" cy="107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77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00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03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98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2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36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94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26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88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45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7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7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41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91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91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93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5BFCA5-E068-44B6-B907-D041EC51AA8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3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stani-student.hr/Ucilista/Default.aspx" TargetMode="External"/><Relationship Id="rId5" Type="http://schemas.openxmlformats.org/officeDocument/2006/relationships/hyperlink" Target="https://www.ncvvo.hr/wp-content/uploads/2018/11/Upute-za-u&#269;enike-u-redovnom-sustavu-obrazovanja.pdf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0379331"/>
              </p:ext>
            </p:extLst>
          </p:nvPr>
        </p:nvGraphicFramePr>
        <p:xfrm>
          <a:off x="454419" y="1628800"/>
          <a:ext cx="820715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7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5466497"/>
            <a:ext cx="86423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www. postani-student.hr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9043737">
            <a:off x="7488633" y="6003058"/>
            <a:ext cx="431800" cy="850391"/>
          </a:xfrm>
          <a:prstGeom prst="downArrow">
            <a:avLst>
              <a:gd name="adj1" fmla="val 20472"/>
              <a:gd name="adj2" fmla="val 11115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1" name="Picture 11" descr="MR9004315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511" y="4577049"/>
            <a:ext cx="914400" cy="914400"/>
          </a:xfrm>
          <a:prstGeom prst="rect">
            <a:avLst/>
          </a:prstGeom>
          <a:noFill/>
        </p:spPr>
      </p:pic>
      <p:pic>
        <p:nvPicPr>
          <p:cNvPr id="13" name="Picture 12" descr="MP900401797[1]"/>
          <p:cNvPicPr>
            <a:picLocks noChangeAspect="1" noChangeArrowheads="1"/>
          </p:cNvPicPr>
          <p:nvPr/>
        </p:nvPicPr>
        <p:blipFill>
          <a:blip r:embed="rId3" cstate="print"/>
          <a:srcRect b="25063"/>
          <a:stretch>
            <a:fillRect/>
          </a:stretch>
        </p:blipFill>
        <p:spPr bwMode="auto">
          <a:xfrm>
            <a:off x="323850" y="5539519"/>
            <a:ext cx="1158875" cy="579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 l="68855" t="4227" r="29335" b="93361"/>
          <a:stretch>
            <a:fillRect/>
          </a:stretch>
        </p:blipFill>
        <p:spPr bwMode="auto">
          <a:xfrm>
            <a:off x="8388350" y="5610956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ravokutnik 1"/>
          <p:cNvSpPr/>
          <p:nvPr/>
        </p:nvSpPr>
        <p:spPr>
          <a:xfrm>
            <a:off x="670566" y="249289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www.ncvvo.hr/wp-content/uploads/2018/11/Upute-za-učenike-u-redovnom-sustavu-obrazovanja.pdf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www.postani-student.hr/Ucilista/Default.aspx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51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9144000" cy="6612610"/>
          </a:xfrm>
          <a:prstGeom prst="rect">
            <a:avLst/>
          </a:prstGeom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670517" y="4037493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 rot="7878114">
            <a:off x="7690894" y="4194501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80904" name="Picture 8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4932040" y="3332196"/>
            <a:ext cx="935038" cy="849313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6948488" y="2636838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9144000" cy="5661025"/>
          </a:xfrm>
          <a:prstGeom prst="rect">
            <a:avLst/>
          </a:prstGeom>
        </p:spPr>
      </p:pic>
      <p:pic>
        <p:nvPicPr>
          <p:cNvPr id="103431" name="Picture 7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019925" y="4005263"/>
            <a:ext cx="935038" cy="849312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753816" y="3716339"/>
            <a:ext cx="3636367" cy="128949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 rot="9043737">
            <a:off x="6568211" y="5089511"/>
            <a:ext cx="360363" cy="822325"/>
          </a:xfrm>
          <a:prstGeom prst="downArrow">
            <a:avLst>
              <a:gd name="adj1" fmla="val 20472"/>
              <a:gd name="adj2" fmla="val 8444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nimBg="1"/>
      <p:bldP spid="1034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15" y="1081150"/>
            <a:ext cx="4780973" cy="5589240"/>
          </a:xfrm>
          <a:prstGeom prst="rect">
            <a:avLst/>
          </a:prstGeom>
        </p:spPr>
      </p:pic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6948488" y="2636838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r-HR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hr-HR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431" name="Picture 7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019925" y="4005263"/>
            <a:ext cx="935038" cy="849312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339752" y="2400140"/>
            <a:ext cx="4320480" cy="260569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 rot="9043737">
            <a:off x="6568211" y="5089511"/>
            <a:ext cx="360363" cy="822325"/>
          </a:xfrm>
          <a:prstGeom prst="downArrow">
            <a:avLst>
              <a:gd name="adj1" fmla="val 20472"/>
              <a:gd name="adj2" fmla="val 8444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53799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nimBg="1"/>
      <p:bldP spid="1034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83568" y="1234695"/>
            <a:ext cx="7920879" cy="5170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3000" dirty="0" smtClean="0"/>
              <a:t>Prva prijava </a:t>
            </a:r>
            <a:r>
              <a:rPr lang="hr-HR" sz="3000" dirty="0"/>
              <a:t>u sustav </a:t>
            </a:r>
            <a:r>
              <a:rPr lang="hr-H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www.postani-student.hr</a:t>
            </a:r>
            <a:r>
              <a:rPr lang="hr-HR" sz="3000" dirty="0" smtClean="0"/>
              <a:t>:</a:t>
            </a:r>
          </a:p>
          <a:p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/>
              <a:t>u</a:t>
            </a:r>
            <a:r>
              <a:rPr lang="hr-HR" sz="3000" dirty="0" smtClean="0"/>
              <a:t>pisati </a:t>
            </a:r>
            <a:r>
              <a:rPr lang="hr-HR" sz="3000" dirty="0" err="1" smtClean="0"/>
              <a:t>CARNETov</a:t>
            </a:r>
            <a:r>
              <a:rPr lang="hr-HR" sz="3000" dirty="0" smtClean="0"/>
              <a:t> elektronički identitet </a:t>
            </a:r>
            <a:r>
              <a:rPr lang="hr-HR" sz="3000" dirty="0"/>
              <a:t>(</a:t>
            </a:r>
            <a:r>
              <a:rPr lang="hr-HR" sz="3000" dirty="0" smtClean="0"/>
              <a:t>korisnička oznaka </a:t>
            </a:r>
            <a:r>
              <a:rPr lang="hr-HR" sz="3000" dirty="0"/>
              <a:t>i </a:t>
            </a:r>
            <a:r>
              <a:rPr lang="hr-HR" sz="3000" dirty="0" smtClean="0"/>
              <a:t>lozinka)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treba </a:t>
            </a:r>
            <a:r>
              <a:rPr lang="hr-HR" sz="3000" dirty="0"/>
              <a:t>unijeti </a:t>
            </a:r>
            <a:r>
              <a:rPr lang="hr-H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broj </a:t>
            </a:r>
            <a:r>
              <a:rPr lang="hr-HR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mobilnoga </a:t>
            </a:r>
            <a:r>
              <a:rPr lang="hr-H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telefona </a:t>
            </a:r>
            <a:r>
              <a:rPr lang="hr-HR" sz="3000" dirty="0" smtClean="0"/>
              <a:t>(jedan </a:t>
            </a:r>
            <a:r>
              <a:rPr lang="hr-HR" sz="3000" dirty="0"/>
              <a:t>broj - jedan kandidat) na koji želi </a:t>
            </a:r>
            <a:r>
              <a:rPr lang="hr-HR" sz="3000" b="1" dirty="0"/>
              <a:t>SMS-om</a:t>
            </a:r>
            <a:r>
              <a:rPr lang="hr-HR" sz="3000" dirty="0"/>
              <a:t> primiti </a:t>
            </a:r>
            <a:r>
              <a:rPr lang="hr-HR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PIN</a:t>
            </a:r>
            <a:r>
              <a:rPr lang="hr-HR" sz="3000" dirty="0"/>
              <a:t> i </a:t>
            </a:r>
            <a:r>
              <a:rPr lang="hr-HR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TAN</a:t>
            </a:r>
            <a:r>
              <a:rPr lang="hr-HR" sz="3000" dirty="0" smtClean="0"/>
              <a:t>.</a:t>
            </a:r>
          </a:p>
          <a:p>
            <a:endParaRPr lang="hr-HR" sz="3000" dirty="0"/>
          </a:p>
          <a:p>
            <a:endParaRPr lang="hr-HR" sz="3000" dirty="0"/>
          </a:p>
          <a:p>
            <a:endParaRPr lang="hr-HR" sz="3000" dirty="0"/>
          </a:p>
        </p:txBody>
      </p:sp>
      <p:pic>
        <p:nvPicPr>
          <p:cNvPr id="101383" name="Picture 7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0" y="1556792"/>
            <a:ext cx="935037" cy="849312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95" y="4509120"/>
            <a:ext cx="2134228" cy="17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525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83568" y="1234695"/>
            <a:ext cx="7920879" cy="5170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Učenik može </a:t>
            </a:r>
            <a:r>
              <a:rPr lang="hr-HR" sz="3000" dirty="0"/>
              <a:t>zatražiti slanje PIN-a i </a:t>
            </a:r>
            <a:r>
              <a:rPr lang="hr-HR" sz="3000" dirty="0" smtClean="0"/>
              <a:t>TAN-a, uz prethodni dogovor, svome ispitnom koordinatoru.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Ispitni koordinator će dostaviti PIN i TAN učeniku.</a:t>
            </a:r>
            <a:endParaRPr lang="hr-H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  <a:p>
            <a:endParaRPr lang="hr-HR" sz="3000" dirty="0"/>
          </a:p>
          <a:p>
            <a:endParaRPr lang="hr-HR" sz="3000" dirty="0" smtClean="0"/>
          </a:p>
          <a:p>
            <a:endParaRPr lang="hr-HR" sz="3000" dirty="0"/>
          </a:p>
        </p:txBody>
      </p:sp>
      <p:pic>
        <p:nvPicPr>
          <p:cNvPr id="101383" name="Picture 7" descr="0351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0" y="1556792"/>
            <a:ext cx="935037" cy="849312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39964"/>
            <a:ext cx="2134228" cy="17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67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83568" y="1234695"/>
            <a:ext cx="7920879" cy="4893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Ako </a:t>
            </a:r>
            <a:r>
              <a:rPr lang="hr-HR" sz="3200" dirty="0"/>
              <a:t>izgubi PIN ili TAN, </a:t>
            </a:r>
            <a:r>
              <a:rPr lang="hr-HR" sz="3200" dirty="0" smtClean="0"/>
              <a:t>učenik </a:t>
            </a:r>
            <a:r>
              <a:rPr lang="hr-HR" sz="3200" dirty="0"/>
              <a:t>može, </a:t>
            </a:r>
            <a:r>
              <a:rPr lang="hr-HR" sz="3200" dirty="0" smtClean="0"/>
              <a:t>na www.postani-student.hr </a:t>
            </a:r>
            <a:r>
              <a:rPr lang="hr-HR" sz="3200" dirty="0"/>
              <a:t>sa svojom korisničkom oznakom i lozinkom, zatražiti </a:t>
            </a:r>
            <a:r>
              <a:rPr lang="hr-HR" sz="3200" dirty="0" smtClean="0"/>
              <a:t>ponovno </a:t>
            </a:r>
            <a:r>
              <a:rPr lang="hr-HR" sz="3200" dirty="0"/>
              <a:t>izdavanje </a:t>
            </a:r>
            <a:r>
              <a:rPr lang="hr-HR" sz="3200" u="sng" dirty="0"/>
              <a:t>isključivo na broj mobilnoga telefona </a:t>
            </a:r>
            <a:r>
              <a:rPr lang="hr-HR" sz="3200" dirty="0"/>
              <a:t>već zapisanoga u sustavu. </a:t>
            </a:r>
            <a:endParaRPr lang="hr-HR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b="1" u="sng" dirty="0" smtClean="0"/>
              <a:t>SMS: na broj 666555: </a:t>
            </a:r>
            <a:r>
              <a:rPr lang="hr-HR" sz="3000" b="1" u="sng" dirty="0" err="1" smtClean="0"/>
              <a:t>txt</a:t>
            </a:r>
            <a:r>
              <a:rPr lang="hr-HR" sz="3000" b="1" u="sng" dirty="0" smtClean="0"/>
              <a:t>:„OPET”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  <a:p>
            <a:endParaRPr lang="hr-HR" sz="3000" dirty="0"/>
          </a:p>
        </p:txBody>
      </p:sp>
      <p:pic>
        <p:nvPicPr>
          <p:cNvPr id="101383" name="Picture 7" descr="0351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174393" y="1556792"/>
            <a:ext cx="935037" cy="849312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9160"/>
            <a:ext cx="1774188" cy="17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21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50825" y="4724400"/>
            <a:ext cx="86423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www. postani-student.hr</a:t>
            </a: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 rot="9043737">
            <a:off x="7667625" y="5229225"/>
            <a:ext cx="431800" cy="1296988"/>
          </a:xfrm>
          <a:prstGeom prst="downArrow">
            <a:avLst>
              <a:gd name="adj1" fmla="val 20472"/>
              <a:gd name="adj2" fmla="val 11115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04456" name="Picture 8" descr="MP900401797[1]"/>
          <p:cNvPicPr>
            <a:picLocks noChangeAspect="1" noChangeArrowheads="1"/>
          </p:cNvPicPr>
          <p:nvPr/>
        </p:nvPicPr>
        <p:blipFill>
          <a:blip r:embed="rId2" cstate="print"/>
          <a:srcRect b="25063"/>
          <a:stretch>
            <a:fillRect/>
          </a:stretch>
        </p:blipFill>
        <p:spPr bwMode="auto">
          <a:xfrm>
            <a:off x="323850" y="4797425"/>
            <a:ext cx="1158875" cy="579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3" cstate="print"/>
          <a:srcRect l="68855" t="4227" r="29335" b="93361"/>
          <a:stretch>
            <a:fillRect/>
          </a:stretch>
        </p:blipFill>
        <p:spPr bwMode="auto">
          <a:xfrm>
            <a:off x="8388350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611188" y="1484313"/>
            <a:ext cx="8208962" cy="2592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3600" dirty="0"/>
              <a:t>PRIJAVA ELEKTONIČKIM IDENTITETOM</a:t>
            </a:r>
          </a:p>
          <a:p>
            <a:pPr algn="ctr"/>
            <a:endParaRPr lang="hr-HR" sz="800" dirty="0"/>
          </a:p>
          <a:p>
            <a:pPr algn="ctr"/>
            <a:r>
              <a:rPr lang="hr-HR" sz="2000" dirty="0"/>
              <a:t>(korisnička oznaka, lozinka)</a:t>
            </a:r>
          </a:p>
          <a:p>
            <a:pPr algn="ctr"/>
            <a:r>
              <a:rPr lang="hr-HR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  <a:p>
            <a:pPr algn="ctr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</a:t>
            </a:r>
          </a:p>
        </p:txBody>
      </p:sp>
      <p:sp>
        <p:nvSpPr>
          <p:cNvPr id="9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  <p:bldP spid="104453" grpId="0" animBg="1"/>
      <p:bldP spid="1044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7" y="1062567"/>
            <a:ext cx="7560840" cy="5670630"/>
          </a:xfrm>
          <a:prstGeom prst="rect">
            <a:avLst/>
          </a:prstGeom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737764" y="3212976"/>
            <a:ext cx="3816350" cy="158417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 rot="9043737">
            <a:off x="6478220" y="4976768"/>
            <a:ext cx="360363" cy="822325"/>
          </a:xfrm>
          <a:prstGeom prst="downArrow">
            <a:avLst>
              <a:gd name="adj1" fmla="val 20472"/>
              <a:gd name="adj2" fmla="val 8444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71691" name="Picture 11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308304" y="5733256"/>
            <a:ext cx="935037" cy="849312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s_sk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1386152"/>
            <a:ext cx="1282700" cy="1143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/>
          <a:srcRect l="59322" t="50203" r="1735" b="32288"/>
          <a:stretch>
            <a:fillRect/>
          </a:stretch>
        </p:blipFill>
        <p:spPr bwMode="auto">
          <a:xfrm>
            <a:off x="3059113" y="5229225"/>
            <a:ext cx="4248150" cy="14335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55875" y="2708275"/>
            <a:ext cx="518477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900113" y="28527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Lozinka: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627313" y="2781300"/>
            <a:ext cx="3009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 s E T w i 7 s 9 0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555875" y="3500438"/>
            <a:ext cx="518477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555875" y="4292600"/>
            <a:ext cx="518477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627313" y="3573463"/>
            <a:ext cx="2852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 s e t w i 7 s 9 0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627313" y="4365625"/>
            <a:ext cx="328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 S E T W I 7 S 9 0</a:t>
            </a:r>
          </a:p>
        </p:txBody>
      </p:sp>
      <p:pic>
        <p:nvPicPr>
          <p:cNvPr id="94221" name="Picture 13" descr="03510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395288" y="3789363"/>
            <a:ext cx="935037" cy="849312"/>
          </a:xfrm>
          <a:prstGeom prst="rect">
            <a:avLst/>
          </a:prstGeom>
          <a:noFill/>
        </p:spPr>
      </p:pic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411413" y="2636838"/>
            <a:ext cx="5473700" cy="7921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94223" name="Picture 15" descr="Sli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573463"/>
            <a:ext cx="1243012" cy="1512887"/>
          </a:xfrm>
          <a:prstGeom prst="rect">
            <a:avLst/>
          </a:prstGeom>
          <a:noFill/>
        </p:spPr>
      </p:pic>
      <p:sp>
        <p:nvSpPr>
          <p:cNvPr id="1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9" grpId="0"/>
      <p:bldP spid="94220" grpId="0"/>
      <p:bldP spid="94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4036407"/>
              </p:ext>
            </p:extLst>
          </p:nvPr>
        </p:nvGraphicFramePr>
        <p:xfrm>
          <a:off x="251521" y="1628800"/>
          <a:ext cx="38164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01251516"/>
              </p:ext>
            </p:extLst>
          </p:nvPr>
        </p:nvGraphicFramePr>
        <p:xfrm>
          <a:off x="4716016" y="1556792"/>
          <a:ext cx="377508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1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2" cstate="print"/>
          <a:srcRect l="739" t="14766" r="37468" b="7678"/>
          <a:stretch>
            <a:fillRect/>
          </a:stretch>
        </p:blipFill>
        <p:spPr bwMode="auto">
          <a:xfrm>
            <a:off x="1476375" y="1341438"/>
            <a:ext cx="5614988" cy="52847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5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 t="25856"/>
          <a:stretch>
            <a:fillRect/>
          </a:stretch>
        </p:blipFill>
        <p:spPr bwMode="auto">
          <a:xfrm>
            <a:off x="0" y="1484313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716338"/>
            <a:ext cx="6084888" cy="50323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1258888" y="3140075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 rot="9043737">
            <a:off x="2339975" y="407670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308850" y="148431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Horvat Hrvoje</a:t>
            </a:r>
          </a:p>
        </p:txBody>
      </p:sp>
      <p:pic>
        <p:nvPicPr>
          <p:cNvPr id="72713" name="Picture 9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6300788" y="1125538"/>
            <a:ext cx="1079500" cy="981075"/>
          </a:xfrm>
          <a:prstGeom prst="rect">
            <a:avLst/>
          </a:prstGeom>
          <a:noFill/>
        </p:spPr>
      </p:pic>
      <p:sp>
        <p:nvSpPr>
          <p:cNvPr id="10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1823 1.85185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1.85185E-6 L 0.19705 1.85185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05 1.85185E-6 L 0.29931 1.85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0" grpId="1" animBg="1"/>
      <p:bldP spid="72710" grpId="2" animBg="1"/>
      <p:bldP spid="72710" grpId="3" animBg="1"/>
      <p:bldP spid="72710" grpId="4" animBg="1"/>
      <p:bldP spid="727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 descr="0351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740352" y="1700808"/>
            <a:ext cx="1079500" cy="981075"/>
          </a:xfrm>
          <a:prstGeom prst="rect">
            <a:avLst/>
          </a:prstGeom>
          <a:noFill/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11" y="0"/>
            <a:ext cx="631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295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0741" t="9241" r="16794" b="10963"/>
          <a:stretch>
            <a:fillRect/>
          </a:stretch>
        </p:blipFill>
        <p:spPr bwMode="auto">
          <a:xfrm>
            <a:off x="468313" y="188913"/>
            <a:ext cx="7920037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39750" y="1125538"/>
            <a:ext cx="3240088" cy="50323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 rot="10166901">
            <a:off x="1692275" y="15573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 rot="16200000">
            <a:off x="1331120" y="3933031"/>
            <a:ext cx="4176712" cy="7207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55679E-6 L 0.11024 -1.55679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1.55679E-6 L 0.21267 -1.55679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7 -1.55679E-6 L 0.32292 -1.5567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3" grpId="0" animBg="1"/>
      <p:bldP spid="92164" grpId="0" animBg="1"/>
      <p:bldP spid="92164" grpId="1" animBg="1"/>
      <p:bldP spid="92164" grpId="2" animBg="1"/>
      <p:bldP spid="92164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0"/>
            <a:ext cx="6967728" cy="6858000"/>
          </a:xfrm>
          <a:prstGeom prst="rect">
            <a:avLst/>
          </a:prstGeom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439068" y="1340767"/>
            <a:ext cx="4285059" cy="388019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1650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 t="25856"/>
          <a:stretch>
            <a:fillRect/>
          </a:stretch>
        </p:blipFill>
        <p:spPr bwMode="auto">
          <a:xfrm>
            <a:off x="0" y="1484313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3716338"/>
            <a:ext cx="6084888" cy="5032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 rot="9043737">
            <a:off x="1403350" y="407670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308850" y="148431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Horvat Hrvoje</a:t>
            </a:r>
          </a:p>
        </p:txBody>
      </p:sp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564443" y="1045536"/>
            <a:ext cx="446449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01.02.2019.!!!!!!!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 t="29318" b="19489"/>
          <a:stretch>
            <a:fillRect/>
          </a:stretch>
        </p:blipFill>
        <p:spPr bwMode="auto">
          <a:xfrm>
            <a:off x="0" y="1700213"/>
            <a:ext cx="914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9" name="AutoShape 5"/>
          <p:cNvSpPr>
            <a:spLocks noChangeArrowheads="1"/>
          </p:cNvSpPr>
          <p:nvPr/>
        </p:nvSpPr>
        <p:spPr bwMode="auto">
          <a:xfrm rot="9265656">
            <a:off x="1042988" y="5516563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12" y="0"/>
            <a:ext cx="6688576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 l="739" t="28349" b="15553"/>
          <a:stretch>
            <a:fillRect/>
          </a:stretch>
        </p:blipFill>
        <p:spPr bwMode="auto">
          <a:xfrm>
            <a:off x="-1588" y="1628775"/>
            <a:ext cx="91455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716463" y="4508500"/>
            <a:ext cx="4248150" cy="165735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 rot="9265656">
            <a:off x="1042988" y="3500438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81931" name="Picture 11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885113" y="4076700"/>
            <a:ext cx="935037" cy="849313"/>
          </a:xfrm>
          <a:prstGeom prst="rect">
            <a:avLst/>
          </a:prstGeom>
          <a:noFill/>
        </p:spPr>
      </p:pic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nimBg="1"/>
      <p:bldP spid="819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 t="27365" b="14561"/>
          <a:stretch>
            <a:fillRect/>
          </a:stretch>
        </p:blipFill>
        <p:spPr bwMode="auto">
          <a:xfrm>
            <a:off x="0" y="1557338"/>
            <a:ext cx="91440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0" name="AutoShape 6"/>
          <p:cNvSpPr>
            <a:spLocks noChangeArrowheads="1"/>
          </p:cNvSpPr>
          <p:nvPr/>
        </p:nvSpPr>
        <p:spPr bwMode="auto">
          <a:xfrm rot="9265656">
            <a:off x="8459788" y="5661025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82952" name="Picture 8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7740650" y="6021388"/>
            <a:ext cx="720725" cy="654050"/>
          </a:xfrm>
          <a:prstGeom prst="rect">
            <a:avLst/>
          </a:prstGeom>
          <a:noFill/>
        </p:spPr>
      </p:pic>
      <p:sp>
        <p:nvSpPr>
          <p:cNvPr id="7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4501000"/>
              </p:ext>
            </p:extLst>
          </p:nvPr>
        </p:nvGraphicFramePr>
        <p:xfrm>
          <a:off x="688669" y="1340768"/>
          <a:ext cx="8095291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 4"/>
          <p:cNvSpPr/>
          <p:nvPr/>
        </p:nvSpPr>
        <p:spPr>
          <a:xfrm>
            <a:off x="609797" y="410843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/>
              <a:t>Položena viša razina (A) obveznoga ispita omogućuje učeniku pristup i onim studijskim programima koji traže osnovnu razinu (B).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932040" y="4293096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/>
              <a:t>Uvidom u zahtjeve studijskih programa učenik će se sam opredijeliti za razinu koju će polagati na ispitu državne mature. </a:t>
            </a:r>
          </a:p>
        </p:txBody>
      </p:sp>
    </p:spTree>
    <p:extLst>
      <p:ext uri="{BB962C8B-B14F-4D97-AF65-F5344CB8AC3E}">
        <p14:creationId xmlns:p14="http://schemas.microsoft.com/office/powerpoint/2010/main" val="322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 cstate="print"/>
          <a:srcRect t="2689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5" name="AutoShape 7"/>
          <p:cNvSpPr>
            <a:spLocks noChangeArrowheads="1"/>
          </p:cNvSpPr>
          <p:nvPr/>
        </p:nvSpPr>
        <p:spPr bwMode="auto">
          <a:xfrm rot="9265656">
            <a:off x="1187450" y="3933825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6300788" y="4941888"/>
            <a:ext cx="503237" cy="574675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 rot="9265656">
            <a:off x="8388350" y="5229225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73740" name="Picture 12" descr="035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3779838" y="5589588"/>
            <a:ext cx="935037" cy="849312"/>
          </a:xfrm>
          <a:prstGeom prst="rect">
            <a:avLst/>
          </a:prstGeom>
          <a:noFill/>
        </p:spPr>
      </p:pic>
      <p:sp>
        <p:nvSpPr>
          <p:cNvPr id="11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7" grpId="0" animBg="1"/>
      <p:bldP spid="73737" grpId="1" animBg="1"/>
      <p:bldP spid="73738" grpId="0" animBg="1"/>
      <p:bldP spid="7373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8" y="0"/>
            <a:ext cx="657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69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sr-Latn-C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58" y="0"/>
            <a:ext cx="6608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97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 t="2689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AutoShape 5"/>
          <p:cNvSpPr>
            <a:spLocks noChangeArrowheads="1"/>
          </p:cNvSpPr>
          <p:nvPr/>
        </p:nvSpPr>
        <p:spPr bwMode="auto">
          <a:xfrm rot="9265656">
            <a:off x="1116013" y="4437063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83568" y="2060848"/>
            <a:ext cx="7920879" cy="3323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hr-H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Učenik može prijaviti do 6 izbornih predmeta u jednom ispitnom roku.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000" dirty="0" smtClean="0"/>
          </a:p>
          <a:p>
            <a:endParaRPr lang="hr-HR" sz="3000" dirty="0"/>
          </a:p>
          <a:p>
            <a:endParaRPr lang="hr-HR" sz="3000" dirty="0" smtClean="0"/>
          </a:p>
          <a:p>
            <a:endParaRPr lang="hr-HR" sz="3000" dirty="0"/>
          </a:p>
        </p:txBody>
      </p:sp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72883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539750" y="3141663"/>
            <a:ext cx="8208963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PRIJAVA ELEKTONIČKIM IDENTITETOM</a:t>
            </a:r>
          </a:p>
          <a:p>
            <a:pPr algn="ctr"/>
            <a:endParaRPr lang="hr-H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hr-H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- korisnička oznaka 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- lozinka</a:t>
            </a:r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539750" y="3141663"/>
            <a:ext cx="8208963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UNOS BROJA MOBILNOG UREĐAJA</a:t>
            </a:r>
            <a:endParaRPr lang="hr-HR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539750" y="3141663"/>
            <a:ext cx="8208963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DOSTAVA KORISNIČKIH PODATAKA SMS-om</a:t>
            </a:r>
            <a:endParaRPr lang="hr-HR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539750" y="3141663"/>
            <a:ext cx="8208963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PRIJAVA ELEKTONIČKIM IDENTITETOM</a:t>
            </a:r>
          </a:p>
          <a:p>
            <a:pPr algn="ctr"/>
            <a:endParaRPr lang="hr-HR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hr-HR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(korisnička oznaka, lozinka)</a:t>
            </a:r>
          </a:p>
          <a:p>
            <a:pPr algn="ctr"/>
            <a:r>
              <a:rPr lang="hr-HR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  <a:p>
            <a:pPr algn="ctr"/>
            <a:r>
              <a:rPr lang="hr-HR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</a:t>
            </a:r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</a:p>
        </p:txBody>
      </p:sp>
      <p:pic>
        <p:nvPicPr>
          <p:cNvPr id="108552" name="Picture 8" descr="zna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797425"/>
            <a:ext cx="990600" cy="876300"/>
          </a:xfrm>
          <a:prstGeom prst="rect">
            <a:avLst/>
          </a:prstGeom>
          <a:noFill/>
        </p:spPr>
      </p:pic>
      <p:sp>
        <p:nvSpPr>
          <p:cNvPr id="7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539750" y="3141663"/>
            <a:ext cx="8208963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KONTROLA OSOBNIH PODATAKA I OCJENA</a:t>
            </a:r>
            <a:endParaRPr lang="hr-HR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580063" y="5013325"/>
            <a:ext cx="3313112" cy="6477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RAZREDNIK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580063" y="5734050"/>
            <a:ext cx="3313112" cy="6477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KOORDINATOR</a:t>
            </a:r>
          </a:p>
        </p:txBody>
      </p:sp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5" grpId="0" animBg="1"/>
      <p:bldP spid="109576" grpId="0" animBg="1"/>
      <p:bldP spid="1095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1576" cy="5184576"/>
          </a:xfrm>
        </p:spPr>
        <p:txBody>
          <a:bodyPr>
            <a:normAutofit/>
          </a:bodyPr>
          <a:lstStyle/>
          <a:p>
            <a:r>
              <a:rPr lang="hr-HR" sz="2400" dirty="0"/>
              <a:t>Dakle, ako neko visoko učilište kao uvjet pristupa nekom studijskom </a:t>
            </a:r>
            <a:r>
              <a:rPr lang="hr-HR" sz="2400" dirty="0" smtClean="0"/>
              <a:t>programu zahtjeva </a:t>
            </a:r>
            <a:r>
              <a:rPr lang="hr-HR" sz="2400" dirty="0"/>
              <a:t>položenu osnovnu (B) razinu, to ne znači da za tu razinu ispita daje </a:t>
            </a:r>
            <a:r>
              <a:rPr lang="hr-HR" sz="2400" dirty="0" smtClean="0"/>
              <a:t>maksimum bodova </a:t>
            </a:r>
            <a:r>
              <a:rPr lang="hr-HR" sz="2400" dirty="0"/>
              <a:t>koje je odredilo za taj ispit već da učenik s položenom </a:t>
            </a:r>
            <a:r>
              <a:rPr lang="hr-HR" sz="2400" dirty="0" smtClean="0"/>
              <a:t>osnovnom (B</a:t>
            </a:r>
            <a:r>
              <a:rPr lang="hr-HR" sz="2400" dirty="0"/>
              <a:t>) razinom ima pravo upisa na taj studijski program, dok maksimum </a:t>
            </a:r>
            <a:r>
              <a:rPr lang="hr-HR" sz="2400" dirty="0" smtClean="0"/>
              <a:t>bodova daje </a:t>
            </a:r>
            <a:r>
              <a:rPr lang="hr-HR" sz="2400" dirty="0"/>
              <a:t>najboljemu kandidatu s položenom višom (A) razinom.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5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142751" y="3140968"/>
            <a:ext cx="9001249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PRIJAVA ISPITA</a:t>
            </a:r>
            <a:r>
              <a:rPr lang="hr-HR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r-H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od </a:t>
            </a:r>
            <a:r>
              <a:rPr lang="hr-H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1.12.2019.</a:t>
            </a:r>
            <a:endParaRPr lang="hr-HR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hr-H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PRIJAVA FAKULTETA </a:t>
            </a:r>
            <a:r>
              <a:rPr lang="hr-H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od </a:t>
            </a:r>
            <a:r>
              <a:rPr lang="hr-HR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01.02.2019.</a:t>
            </a:r>
            <a:endParaRPr lang="hr-HR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7308850" y="2276475"/>
            <a:ext cx="1079500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</a:t>
            </a:r>
          </a:p>
        </p:txBody>
      </p:sp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s_sk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8202"/>
            <a:ext cx="1282700" cy="1143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68313" y="2636838"/>
            <a:ext cx="8351837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400" b="1" u="sng" dirty="0"/>
              <a:t>Prijave ispita državne mature </a:t>
            </a:r>
            <a:r>
              <a:rPr lang="hr-HR" sz="2400" b="1" dirty="0"/>
              <a:t>u ljetnome ispitnom roku</a:t>
            </a:r>
          </a:p>
          <a:p>
            <a:pPr algn="ctr"/>
            <a:r>
              <a:rPr lang="hr-HR" sz="2400" dirty="0"/>
              <a:t> </a:t>
            </a:r>
          </a:p>
          <a:p>
            <a:pPr marL="457200" indent="-457200" algn="ctr">
              <a:buAutoNum type="arabicPeriod"/>
            </a:pPr>
            <a:r>
              <a:rPr lang="hr-H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prosinca </a:t>
            </a:r>
            <a:r>
              <a:rPr lang="hr-H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2018.g</a:t>
            </a:r>
            <a:r>
              <a:rPr lang="hr-H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do </a:t>
            </a:r>
            <a:r>
              <a:rPr lang="hr-H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15. veljače </a:t>
            </a:r>
            <a:r>
              <a:rPr lang="hr-H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2019.g</a:t>
            </a:r>
            <a:r>
              <a:rPr lang="hr-H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/>
            <a:endParaRPr lang="hr-HR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265363" y="4639410"/>
            <a:ext cx="5257055" cy="7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 veljače </a:t>
            </a:r>
            <a:r>
              <a:rPr lang="hr-HR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2019.g</a:t>
            </a:r>
            <a:r>
              <a:rPr lang="hr-H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3347864" y="5503877"/>
            <a:ext cx="2592288" cy="855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12:00</a:t>
            </a:r>
            <a:endParaRPr lang="hr-HR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79388" y="1628775"/>
            <a:ext cx="8785225" cy="48320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800" b="1" u="sng" dirty="0"/>
              <a:t>KANDIDATI S TEŠKOĆAMA </a:t>
            </a:r>
          </a:p>
          <a:p>
            <a:r>
              <a:rPr lang="vi-VN" sz="2800" dirty="0"/>
              <a:t>Za sve su kandidate ispiti iz određenoga nastavnoga predmeta državne mature sadržajno isti, no kandidati s teškoćama imaju pravo na </a:t>
            </a:r>
            <a:r>
              <a:rPr lang="vi-VN" sz="2800" b="1" u="sng" dirty="0"/>
              <a:t>prilagodbu ispitne tehnologije, odnosno prilagodbu ispitnoga materijala te ispitnoga postupka. </a:t>
            </a:r>
          </a:p>
          <a:p>
            <a:r>
              <a:rPr lang="hr-HR" sz="2800" dirty="0"/>
              <a:t>Učenik koji smatra da ima pravo na prilagodbu ispitne tehnologije treba se javiti ispitnome koordinatoru. Ispitni će ga koordinator upoznati s načinom polaganja ispita i uputiti u sve što je potrebno učiniti kako bi ostvario svoja prava. </a:t>
            </a:r>
            <a:endParaRPr lang="hr-HR" sz="2500" dirty="0"/>
          </a:p>
        </p:txBody>
      </p:sp>
      <p:pic>
        <p:nvPicPr>
          <p:cNvPr id="101383" name="Picture 7" descr="0351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-36512" y="779463"/>
            <a:ext cx="935037" cy="849312"/>
          </a:xfrm>
          <a:prstGeom prst="rect">
            <a:avLst/>
          </a:prstGeom>
          <a:noFill/>
        </p:spPr>
      </p:pic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92406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0351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612627" y="1290936"/>
            <a:ext cx="935037" cy="849312"/>
          </a:xfrm>
          <a:prstGeom prst="rect">
            <a:avLst/>
          </a:prstGeom>
          <a:noFill/>
        </p:spPr>
      </p:pic>
      <p:sp>
        <p:nvSpPr>
          <p:cNvPr id="6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619139" y="1833138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Odjave ispita – ŠIP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sz="10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70930" y="4869160"/>
            <a:ext cx="8905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dirty="0" smtClean="0"/>
              <a:t>ČEKATI OBAVIJEST U 2.POLUGODIŠTU </a:t>
            </a:r>
          </a:p>
          <a:p>
            <a:pPr algn="ctr"/>
            <a:r>
              <a:rPr lang="hr-HR" sz="3600" dirty="0" smtClean="0"/>
              <a:t>O ODJAVI ISPITA!</a:t>
            </a:r>
            <a:endParaRPr lang="hr-HR" sz="3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266288" y="2849930"/>
            <a:ext cx="5114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Naknadne prijave ispita – ŠIP - NCVVO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Promjena razine ispita – ŠIP -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NCVVO</a:t>
            </a:r>
            <a:endParaRPr lang="hr-HR" sz="3600" dirty="0" smtClean="0"/>
          </a:p>
          <a:p>
            <a:pPr algn="ctr"/>
            <a:r>
              <a:rPr lang="hr-HR" sz="3600" dirty="0" smtClean="0"/>
              <a:t>OPRAVDAN RAZLOG!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97117641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2915816" y="1844824"/>
            <a:ext cx="5184824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HVALA NA PAŽNJI!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1621" name="Picture 5" descr="s_sk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1282700" cy="1143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40897" y="3861048"/>
            <a:ext cx="820891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kresimir.birsic@skole.hr</a:t>
            </a:r>
            <a:endParaRPr lang="hr-HR" sz="40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051720" y="5229200"/>
            <a:ext cx="5184824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PITANJA????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Naslov 5"/>
          <p:cNvSpPr txBox="1">
            <a:spLocks/>
          </p:cNvSpPr>
          <p:nvPr/>
        </p:nvSpPr>
        <p:spPr>
          <a:xfrm>
            <a:off x="683568" y="116632"/>
            <a:ext cx="7773338" cy="94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1576" cy="2520279"/>
          </a:xfrm>
        </p:spPr>
        <p:txBody>
          <a:bodyPr>
            <a:normAutofit/>
          </a:bodyPr>
          <a:lstStyle/>
          <a:p>
            <a:r>
              <a:rPr lang="hr-HR" sz="2400" dirty="0"/>
              <a:t>Maksimalno se može riješiti 100 % ispita i na višoj (A) i na osnovnoj (B) razini. </a:t>
            </a:r>
            <a:r>
              <a:rPr lang="hr-HR" sz="2400" dirty="0" smtClean="0"/>
              <a:t>Ispit više </a:t>
            </a:r>
            <a:r>
              <a:rPr lang="hr-HR" sz="2400" dirty="0"/>
              <a:t>(A) razine zahtjevniji je od ispita osnovne (B) razine. Zbog toga se </a:t>
            </a:r>
            <a:r>
              <a:rPr lang="hr-HR" sz="2400" dirty="0" smtClean="0"/>
              <a:t>postotak riješenosti </a:t>
            </a:r>
            <a:r>
              <a:rPr lang="hr-HR" sz="2400" dirty="0"/>
              <a:t>ispita ostvaren na ispitu više (A) razine množi s koeficijentom 1,6.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9" y="4005064"/>
            <a:ext cx="8117536" cy="26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80920" cy="5661248"/>
          </a:xfrm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hr-HR" sz="2400" dirty="0"/>
              <a:t>Iako se za taj studijski program zahtijeva polaganje ispita iz Matematike na </a:t>
            </a:r>
            <a:r>
              <a:rPr lang="hr-HR" sz="2400" dirty="0" smtClean="0"/>
              <a:t>osnovnoj (B</a:t>
            </a:r>
            <a:r>
              <a:rPr lang="hr-HR" sz="2400" dirty="0"/>
              <a:t>) razini, naš je učenik položio ispit iz Matematike na višoj (A) </a:t>
            </a:r>
            <a:r>
              <a:rPr lang="hr-HR" sz="2400" dirty="0" smtClean="0"/>
              <a:t>razini. </a:t>
            </a:r>
          </a:p>
          <a:p>
            <a:r>
              <a:rPr lang="hr-HR" sz="2400" b="1" u="sng" dirty="0" smtClean="0"/>
              <a:t>Rezultat </a:t>
            </a:r>
            <a:r>
              <a:rPr lang="hr-HR" sz="2400" b="1" u="sng" dirty="0"/>
              <a:t>ostvaren u ispitu više (A) razine preračunava se u osnovnu (B) </a:t>
            </a:r>
            <a:r>
              <a:rPr lang="hr-HR" sz="2400" b="1" u="sng" dirty="0" smtClean="0"/>
              <a:t>razinu množenjem </a:t>
            </a:r>
            <a:r>
              <a:rPr lang="hr-HR" sz="2400" b="1" u="sng" dirty="0"/>
              <a:t>s koeficijentom 1,6. </a:t>
            </a:r>
            <a:r>
              <a:rPr lang="hr-HR" sz="2400" dirty="0"/>
              <a:t>I u ispitu više (A) razine i u ispitu osnovne (</a:t>
            </a:r>
            <a:r>
              <a:rPr lang="hr-HR" sz="2400" dirty="0" smtClean="0"/>
              <a:t>B) razine </a:t>
            </a:r>
            <a:r>
              <a:rPr lang="hr-HR" sz="2400" u="sng" dirty="0"/>
              <a:t>moguće je ostvariti najviše 100 % bodova. </a:t>
            </a: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Tada se 100% bodova na 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višoj razini </a:t>
            </a: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preračunava u 160% bodova s osnovne razine (B), pa je tako 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najveći rezultat </a:t>
            </a: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je moguće postići na ovome ispitu 160%. </a:t>
            </a:r>
            <a:r>
              <a:rPr lang="hr-HR" sz="2400" dirty="0"/>
              <a:t>Po osnovi ispita </a:t>
            </a:r>
            <a:r>
              <a:rPr lang="hr-HR" sz="2400" dirty="0" smtClean="0"/>
              <a:t>iz Matematike</a:t>
            </a:r>
            <a:r>
              <a:rPr lang="hr-HR" sz="2400" dirty="0"/>
              <a:t>, za taj se studijski program može osvojiti najviše 50 bodova. </a:t>
            </a:r>
            <a:r>
              <a:rPr lang="hr-HR" sz="2400" b="1" u="sng" dirty="0"/>
              <a:t>Naš </a:t>
            </a:r>
            <a:r>
              <a:rPr lang="hr-HR" sz="2400" b="1" u="sng" dirty="0" smtClean="0"/>
              <a:t>je učenik </a:t>
            </a:r>
            <a:r>
              <a:rPr lang="hr-HR" sz="2400" b="1" u="sng" dirty="0"/>
              <a:t>u ispitu više (A) razine ostvario 68,75 % bodova, što množenjem s </a:t>
            </a:r>
            <a:r>
              <a:rPr lang="hr-HR" sz="2400" b="1" u="sng" dirty="0" smtClean="0"/>
              <a:t>koeficijentom 1,6 </a:t>
            </a:r>
            <a:r>
              <a:rPr lang="hr-HR" sz="2400" b="1" u="sng" dirty="0"/>
              <a:t>iznosi 110 % te je njegov ukupni rezultat 110/160*50 =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34,4 boda</a:t>
            </a:r>
            <a:r>
              <a:rPr lang="hr-HR" sz="2400" b="1" u="sng" dirty="0"/>
              <a:t>.</a:t>
            </a:r>
          </a:p>
          <a:p>
            <a:r>
              <a:rPr lang="hr-HR" sz="2400" b="1" u="sng" dirty="0"/>
              <a:t>Da je naš učenik tih istih 68,75 % bodova osvojio u ispitu osnovne (B) </a:t>
            </a:r>
            <a:r>
              <a:rPr lang="hr-HR" sz="2400" b="1" u="sng" dirty="0" smtClean="0"/>
              <a:t>razine, dobio </a:t>
            </a:r>
            <a:r>
              <a:rPr lang="hr-HR" sz="2400" b="1" u="sng" dirty="0"/>
              <a:t>bi 68,75/160*50 =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21,5 bodova</a:t>
            </a:r>
            <a:r>
              <a:rPr lang="hr-HR" sz="2400" b="1" u="sng" dirty="0"/>
              <a:t>.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8454128"/>
              </p:ext>
            </p:extLst>
          </p:nvPr>
        </p:nvGraphicFramePr>
        <p:xfrm>
          <a:off x="467544" y="1700809"/>
          <a:ext cx="7990656" cy="409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4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Rezervirano mjesto sadržaja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371585"/>
              </p:ext>
            </p:extLst>
          </p:nvPr>
        </p:nvGraphicFramePr>
        <p:xfrm>
          <a:off x="685330" y="1772817"/>
          <a:ext cx="7772870" cy="401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6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9459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matura</a:t>
            </a:r>
            <a:b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ispita i studijskih programa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840810450"/>
              </p:ext>
            </p:extLst>
          </p:nvPr>
        </p:nvGraphicFramePr>
        <p:xfrm>
          <a:off x="2627784" y="1484784"/>
          <a:ext cx="3790950" cy="118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5574" y="2780928"/>
            <a:ext cx="8569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4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NACIONALNI INFORMACIJSKI SUSTAV PRIJAVA NA VISOKA UČILIŠTA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5466497"/>
            <a:ext cx="86423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www. postani-student.hr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9043737">
            <a:off x="7488633" y="6003058"/>
            <a:ext cx="431800" cy="850391"/>
          </a:xfrm>
          <a:prstGeom prst="downArrow">
            <a:avLst>
              <a:gd name="adj1" fmla="val 20472"/>
              <a:gd name="adj2" fmla="val 11115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0" name="Picture 9" descr="03510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3" r="15625"/>
          <a:stretch>
            <a:fillRect/>
          </a:stretch>
        </p:blipFill>
        <p:spPr bwMode="auto">
          <a:xfrm>
            <a:off x="389886" y="3784886"/>
            <a:ext cx="1152525" cy="1046163"/>
          </a:xfrm>
          <a:prstGeom prst="rect">
            <a:avLst/>
          </a:prstGeom>
          <a:noFill/>
        </p:spPr>
      </p:pic>
      <p:pic>
        <p:nvPicPr>
          <p:cNvPr id="11" name="Picture 11" descr="MR90043156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511" y="4577049"/>
            <a:ext cx="914400" cy="914400"/>
          </a:xfrm>
          <a:prstGeom prst="rect">
            <a:avLst/>
          </a:prstGeom>
          <a:noFill/>
        </p:spPr>
      </p:pic>
      <p:sp>
        <p:nvSpPr>
          <p:cNvPr id="12" name="TekstniOkvir 11"/>
          <p:cNvSpPr txBox="1"/>
          <p:nvPr/>
        </p:nvSpPr>
        <p:spPr>
          <a:xfrm>
            <a:off x="2787578" y="4702245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1.12.2018.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15.7.2019.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MP900401797[1]"/>
          <p:cNvPicPr>
            <a:picLocks noChangeAspect="1" noChangeArrowheads="1"/>
          </p:cNvPicPr>
          <p:nvPr/>
        </p:nvPicPr>
        <p:blipFill>
          <a:blip r:embed="rId9" cstate="print"/>
          <a:srcRect b="25063"/>
          <a:stretch>
            <a:fillRect/>
          </a:stretch>
        </p:blipFill>
        <p:spPr bwMode="auto">
          <a:xfrm>
            <a:off x="323850" y="5539519"/>
            <a:ext cx="1158875" cy="579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 l="68855" t="4227" r="29335" b="93361"/>
          <a:stretch>
            <a:fillRect/>
          </a:stretch>
        </p:blipFill>
        <p:spPr bwMode="auto">
          <a:xfrm>
            <a:off x="8388350" y="5610956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0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animBg="1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TC104033925[[fn=Kapljica]]</Template>
  <TotalTime>2075</TotalTime>
  <Words>1011</Words>
  <Application>Microsoft Office PowerPoint</Application>
  <PresentationFormat>Prikaz na zaslonu (4:3)</PresentationFormat>
  <Paragraphs>155</Paragraphs>
  <Slides>44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47" baseType="lpstr">
      <vt:lpstr>Arial</vt:lpstr>
      <vt:lpstr>Tw Cen MT</vt:lpstr>
      <vt:lpstr>Kapljica</vt:lpstr>
      <vt:lpstr>Državna matura</vt:lpstr>
      <vt:lpstr>Državna matura</vt:lpstr>
      <vt:lpstr>Državna matura</vt:lpstr>
      <vt:lpstr>Državna matura</vt:lpstr>
      <vt:lpstr>Državna matura</vt:lpstr>
      <vt:lpstr>Državna matura</vt:lpstr>
      <vt:lpstr>Državna matura</vt:lpstr>
      <vt:lpstr>Državna matura</vt:lpstr>
      <vt:lpstr>Državna matura prijava ispita i studijskih programa</vt:lpstr>
      <vt:lpstr>Državna matura prijava ispita i studijskih programa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ZVONIMIR LONČAR</dc:creator>
  <cp:lastModifiedBy>Krešimir Biršić</cp:lastModifiedBy>
  <cp:revision>147</cp:revision>
  <dcterms:created xsi:type="dcterms:W3CDTF">2009-10-26T19:58:00Z</dcterms:created>
  <dcterms:modified xsi:type="dcterms:W3CDTF">2018-12-03T07:43:32Z</dcterms:modified>
</cp:coreProperties>
</file>