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70" r:id="rId3"/>
    <p:sldId id="276" r:id="rId4"/>
    <p:sldId id="274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264"/>
    <a:srgbClr val="858687"/>
    <a:srgbClr val="545557"/>
    <a:srgbClr val="5E5F61"/>
    <a:srgbClr val="696969"/>
    <a:srgbClr val="4B4B4B"/>
    <a:srgbClr val="363636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1562" autoAdjust="0"/>
  </p:normalViewPr>
  <p:slideViewPr>
    <p:cSldViewPr snapToGrid="0">
      <p:cViewPr varScale="1">
        <p:scale>
          <a:sx n="65" d="100"/>
          <a:sy n="65" d="100"/>
        </p:scale>
        <p:origin x="6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49CE-277F-48FC-A810-BBA8B5F0B8CB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902D-7B1C-4BFF-91A0-626D214FB2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noProof="0" dirty="0" smtClean="0"/>
              <a:t>Razradite SWOT analizu na način da detektirate ključne snage</a:t>
            </a:r>
            <a:r>
              <a:rPr lang="hr-HR" baseline="0" noProof="0" dirty="0" smtClean="0"/>
              <a:t> i</a:t>
            </a:r>
            <a:r>
              <a:rPr lang="hr-HR" noProof="0" dirty="0" smtClean="0"/>
              <a:t> slabosti</a:t>
            </a:r>
            <a:r>
              <a:rPr lang="hr-HR" baseline="0" noProof="0" dirty="0" smtClean="0"/>
              <a:t> iz internog okruženja te prilike i prijetnje iz vanjskog okruženja.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A8B03-66BD-4A51-B081-D59666990B6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11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noProof="0" dirty="0" smtClean="0"/>
              <a:t>Navedite ključne zaključke koji su po vama bitni</a:t>
            </a:r>
            <a:r>
              <a:rPr lang="hr-HR" baseline="0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A8B03-66BD-4A51-B081-D59666990B6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5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86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07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6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7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8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47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5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62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4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71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24C8-9E4D-44DD-B840-78C84645CB28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0665-833F-4C70-9BBA-00A736B258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51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5016" y="87863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ZADATAK</a:t>
            </a:r>
            <a:endParaRPr lang="hr-HR" sz="9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378321" y="2633049"/>
            <a:ext cx="4398391" cy="1811217"/>
          </a:xfrm>
          <a:prstGeom prst="rightArrow">
            <a:avLst/>
          </a:pr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9" y="1395369"/>
            <a:ext cx="5179237" cy="45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529545"/>
            <a:ext cx="6567310" cy="3734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94" y="689271"/>
            <a:ext cx="6567310" cy="3598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6121" y="3862552"/>
            <a:ext cx="6248400" cy="2995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1529" y="1048827"/>
            <a:ext cx="6248400" cy="2960312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64721" y="1740204"/>
            <a:ext cx="4972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200" b="1" dirty="0" smtClean="0">
              <a:solidFill>
                <a:srgbClr val="4221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hr-HR" sz="3200" b="1" dirty="0">
              <a:solidFill>
                <a:srgbClr val="422100"/>
              </a:solidFill>
            </a:endParaRPr>
          </a:p>
          <a:p>
            <a:pPr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600" dirty="0">
              <a:solidFill>
                <a:srgbClr val="4221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71" y="1155429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kern="0" dirty="0" smtClean="0">
                <a:solidFill>
                  <a:srgbClr val="422100"/>
                </a:solidFill>
              </a:rPr>
              <a:t>SNAGE</a:t>
            </a:r>
            <a:r>
              <a:rPr lang="en-US" sz="3200" b="1" kern="0" dirty="0" smtClean="0">
                <a:solidFill>
                  <a:srgbClr val="422100"/>
                </a:solidFill>
              </a:rPr>
              <a:t>:</a:t>
            </a:r>
            <a:r>
              <a:rPr lang="hr-HR" sz="3200" b="1" kern="0" dirty="0" smtClean="0">
                <a:solidFill>
                  <a:srgbClr val="422100"/>
                </a:solidFill>
              </a:rPr>
              <a:t> </a:t>
            </a:r>
            <a:endParaRPr lang="hr-HR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39" y="-94143"/>
            <a:ext cx="13222224" cy="11066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371" y="176680"/>
            <a:ext cx="122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0">
              <a:defRPr/>
            </a:pPr>
            <a:r>
              <a:rPr lang="hr-HR" sz="3600" b="1" kern="0" dirty="0" smtClean="0">
                <a:solidFill>
                  <a:schemeClr val="bg1"/>
                </a:solidFill>
              </a:rPr>
              <a:t>VEGETA NATUR: SWOT analiza </a:t>
            </a:r>
            <a:r>
              <a:rPr lang="en-US" sz="2400" b="1" kern="0" dirty="0" smtClean="0">
                <a:solidFill>
                  <a:schemeClr val="bg1"/>
                </a:solidFill>
              </a:rPr>
              <a:t>(Strength, Weaknesses, Opportunities, Threats)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544" y="4696130"/>
            <a:ext cx="4972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200" b="1" dirty="0" smtClean="0">
              <a:solidFill>
                <a:srgbClr val="4221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hr-HR" sz="3200" b="1" dirty="0">
              <a:solidFill>
                <a:srgbClr val="422100"/>
              </a:solidFill>
            </a:endParaRPr>
          </a:p>
          <a:p>
            <a:pPr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600" dirty="0">
              <a:solidFill>
                <a:srgbClr val="4221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94" y="4111355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kern="0" dirty="0" smtClean="0">
                <a:solidFill>
                  <a:srgbClr val="422100"/>
                </a:solidFill>
              </a:rPr>
              <a:t>PRILIKE</a:t>
            </a:r>
            <a:r>
              <a:rPr lang="en-US" sz="3200" b="1" kern="0" dirty="0" smtClean="0">
                <a:solidFill>
                  <a:srgbClr val="422100"/>
                </a:solidFill>
              </a:rPr>
              <a:t>:</a:t>
            </a:r>
            <a:r>
              <a:rPr lang="hr-HR" sz="3200" b="1" kern="0" dirty="0" smtClean="0">
                <a:solidFill>
                  <a:srgbClr val="422100"/>
                </a:solidFill>
              </a:rPr>
              <a:t> </a:t>
            </a:r>
            <a:endParaRPr lang="hr-HR" sz="3200" dirty="0"/>
          </a:p>
        </p:txBody>
      </p:sp>
      <p:sp>
        <p:nvSpPr>
          <p:cNvPr id="23" name="Rectangle 22"/>
          <p:cNvSpPr/>
          <p:nvPr/>
        </p:nvSpPr>
        <p:spPr>
          <a:xfrm>
            <a:off x="6615060" y="4696130"/>
            <a:ext cx="4972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200" b="1" dirty="0" smtClean="0">
              <a:solidFill>
                <a:srgbClr val="4221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hr-HR" sz="3200" b="1" dirty="0">
              <a:solidFill>
                <a:srgbClr val="422100"/>
              </a:solidFill>
            </a:endParaRPr>
          </a:p>
          <a:p>
            <a:pPr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600" dirty="0">
              <a:solidFill>
                <a:srgbClr val="4221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38710" y="4111355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kern="0" dirty="0" smtClean="0">
                <a:solidFill>
                  <a:srgbClr val="422100"/>
                </a:solidFill>
              </a:rPr>
              <a:t>PRIJETNJE</a:t>
            </a:r>
            <a:r>
              <a:rPr lang="en-US" sz="3200" b="1" kern="0" dirty="0" smtClean="0">
                <a:solidFill>
                  <a:srgbClr val="422100"/>
                </a:solidFill>
              </a:rPr>
              <a:t>:</a:t>
            </a:r>
            <a:r>
              <a:rPr lang="hr-HR" sz="3200" b="1" kern="0" dirty="0" smtClean="0">
                <a:solidFill>
                  <a:srgbClr val="422100"/>
                </a:solidFill>
              </a:rPr>
              <a:t> </a:t>
            </a:r>
            <a:endParaRPr lang="hr-HR" sz="3200" dirty="0"/>
          </a:p>
        </p:txBody>
      </p:sp>
      <p:sp>
        <p:nvSpPr>
          <p:cNvPr id="25" name="Rectangle 24"/>
          <p:cNvSpPr/>
          <p:nvPr/>
        </p:nvSpPr>
        <p:spPr>
          <a:xfrm>
            <a:off x="6615060" y="1800449"/>
            <a:ext cx="4972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200" b="1" dirty="0" smtClean="0">
              <a:solidFill>
                <a:srgbClr val="4221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hr-HR" sz="3200" b="1" dirty="0">
              <a:solidFill>
                <a:srgbClr val="422100"/>
              </a:solidFill>
            </a:endParaRPr>
          </a:p>
          <a:p>
            <a:pPr>
              <a:defRPr/>
            </a:pPr>
            <a:r>
              <a:rPr lang="hr-HR" sz="3200" b="1" dirty="0" smtClean="0">
                <a:solidFill>
                  <a:srgbClr val="422100"/>
                </a:solidFill>
              </a:rPr>
              <a:t> </a:t>
            </a:r>
            <a:endParaRPr lang="en-CA" sz="3600" dirty="0">
              <a:solidFill>
                <a:srgbClr val="4221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38710" y="1215674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kern="0" dirty="0" smtClean="0">
                <a:solidFill>
                  <a:srgbClr val="422100"/>
                </a:solidFill>
              </a:rPr>
              <a:t>SLABOSTI</a:t>
            </a:r>
            <a:r>
              <a:rPr lang="en-US" sz="3200" b="1" kern="0" dirty="0" smtClean="0">
                <a:solidFill>
                  <a:srgbClr val="422100"/>
                </a:solidFill>
              </a:rPr>
              <a:t>:</a:t>
            </a:r>
            <a:r>
              <a:rPr lang="hr-HR" sz="3200" b="1" kern="0" dirty="0" smtClean="0">
                <a:solidFill>
                  <a:srgbClr val="422100"/>
                </a:solidFill>
              </a:rPr>
              <a:t> </a:t>
            </a:r>
            <a:endParaRPr lang="hr-HR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r="50627" b="79531"/>
          <a:stretch/>
        </p:blipFill>
        <p:spPr>
          <a:xfrm>
            <a:off x="4104329" y="1048827"/>
            <a:ext cx="1971791" cy="1309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4" b="84605"/>
          <a:stretch/>
        </p:blipFill>
        <p:spPr>
          <a:xfrm>
            <a:off x="10555859" y="1046676"/>
            <a:ext cx="1653135" cy="10076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7" t="51545" b="29399"/>
          <a:stretch/>
        </p:blipFill>
        <p:spPr>
          <a:xfrm>
            <a:off x="9871105" y="3956695"/>
            <a:ext cx="2379860" cy="12730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50984" r="50432" b="29400"/>
          <a:stretch/>
        </p:blipFill>
        <p:spPr>
          <a:xfrm>
            <a:off x="4475748" y="3932210"/>
            <a:ext cx="1637794" cy="13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2" b="4213"/>
          <a:stretch/>
        </p:blipFill>
        <p:spPr>
          <a:xfrm>
            <a:off x="-1" y="471949"/>
            <a:ext cx="12226413" cy="63713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67656" y="4579945"/>
            <a:ext cx="28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00064" y="4576909"/>
            <a:ext cx="28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59910" y="4576909"/>
            <a:ext cx="28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59910" y="5992597"/>
            <a:ext cx="28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00065" y="5992597"/>
            <a:ext cx="28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7655" y="5992596"/>
            <a:ext cx="28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8480" y="2056211"/>
            <a:ext cx="18995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b="1" dirty="0" smtClean="0">
                <a:solidFill>
                  <a:prstClr val="black"/>
                </a:solidFill>
              </a:rPr>
              <a:t>Top izazov:</a:t>
            </a:r>
          </a:p>
          <a:p>
            <a:pPr>
              <a:defRPr/>
            </a:pP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37707" y="2056408"/>
            <a:ext cx="2153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Radni naziv koncepta:</a:t>
            </a: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2961" y="2056408"/>
            <a:ext cx="2343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Ključna poruka za potrošača:</a:t>
            </a: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13750" y="2056408"/>
            <a:ext cx="2306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b="1" dirty="0" smtClean="0">
                <a:solidFill>
                  <a:prstClr val="black"/>
                </a:solidFill>
              </a:rPr>
              <a:t>Ključna prednost na tržištu:</a:t>
            </a:r>
          </a:p>
          <a:p>
            <a:pPr>
              <a:defRPr/>
            </a:pPr>
            <a:r>
              <a:rPr lang="hr-HR" b="1" dirty="0" smtClean="0">
                <a:solidFill>
                  <a:prstClr val="black"/>
                </a:solidFill>
              </a:rPr>
              <a:t>… </a:t>
            </a:r>
            <a:endParaRPr lang="hr-HR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b="1" dirty="0" smtClean="0">
                <a:solidFill>
                  <a:prstClr val="black"/>
                </a:solidFill>
              </a:rPr>
              <a:t> 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71746" y="2056408"/>
            <a:ext cx="2306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Ključan uvid u potrošača: </a:t>
            </a: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…</a:t>
            </a:r>
            <a:endParaRPr lang="hr-HR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39" y="-94143"/>
            <a:ext cx="13222224" cy="11066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371" y="176680"/>
            <a:ext cx="1223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0">
              <a:defRPr/>
            </a:pPr>
            <a:r>
              <a:rPr lang="hr-HR" sz="3600" b="1" kern="0" dirty="0" smtClean="0">
                <a:solidFill>
                  <a:prstClr val="white"/>
                </a:solidFill>
              </a:rPr>
              <a:t>VEGETA NATUR: Prijedlog MARKETINŠKE AKTIVNOSTI</a:t>
            </a:r>
            <a:endParaRPr lang="en-US" sz="36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977"/>
            <a:ext cx="9705444" cy="43319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2813" y="2151727"/>
            <a:ext cx="7513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2E1700"/>
                </a:solidFill>
              </a:rPr>
              <a:t> </a:t>
            </a:r>
            <a:endParaRPr lang="en-CA" sz="3200" b="1" dirty="0" smtClean="0">
              <a:solidFill>
                <a:srgbClr val="2E17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2E1700"/>
                </a:solidFill>
              </a:rPr>
              <a:t>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 smtClean="0">
                <a:solidFill>
                  <a:srgbClr val="2E1700"/>
                </a:solidFill>
              </a:rPr>
              <a:t>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>
                <a:solidFill>
                  <a:srgbClr val="2E1700"/>
                </a:solidFill>
              </a:rPr>
              <a:t> </a:t>
            </a:r>
            <a:r>
              <a:rPr lang="hr-HR" sz="3200" b="1" dirty="0" smtClean="0">
                <a:solidFill>
                  <a:srgbClr val="2E17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hr-HR" sz="3200" b="1" dirty="0">
                <a:solidFill>
                  <a:srgbClr val="2E1700"/>
                </a:solidFill>
              </a:rPr>
              <a:t> </a:t>
            </a:r>
            <a:r>
              <a:rPr lang="hr-HR" sz="3200" b="1" dirty="0" smtClean="0">
                <a:solidFill>
                  <a:srgbClr val="2E1700"/>
                </a:solidFill>
              </a:rPr>
              <a:t> </a:t>
            </a:r>
            <a:endParaRPr lang="en-CA" sz="3600" dirty="0">
              <a:solidFill>
                <a:srgbClr val="2E17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39" y="-94143"/>
            <a:ext cx="13222224" cy="11066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371" y="176680"/>
            <a:ext cx="1210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0">
              <a:defRPr/>
            </a:pPr>
            <a:r>
              <a:rPr lang="hr-HR" sz="3600" b="1" kern="0" dirty="0" smtClean="0">
                <a:solidFill>
                  <a:schemeClr val="bg1"/>
                </a:solidFill>
              </a:rPr>
              <a:t>VEGETA NATUR: Ključne poruke i zaključak 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62" y="0"/>
            <a:ext cx="2773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133</Words>
  <Application>Microsoft Office PowerPoint</Application>
  <PresentationFormat>Široki zaslon</PresentationFormat>
  <Paragraphs>58</Paragraphs>
  <Slides>4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think-cell Slide</vt:lpstr>
      <vt:lpstr>PowerPointova prezentacija</vt:lpstr>
      <vt:lpstr>PowerPointova prezentacija</vt:lpstr>
      <vt:lpstr>PowerPointova prezentacija</vt:lpstr>
      <vt:lpstr>PowerPointova prezentacija</vt:lpstr>
    </vt:vector>
  </TitlesOfParts>
  <Company>Podravka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Kelek Sanja</dc:creator>
  <cp:lastModifiedBy>Profesor</cp:lastModifiedBy>
  <cp:revision>28</cp:revision>
  <dcterms:created xsi:type="dcterms:W3CDTF">2019-02-14T07:45:16Z</dcterms:created>
  <dcterms:modified xsi:type="dcterms:W3CDTF">2019-03-05T13:45:07Z</dcterms:modified>
</cp:coreProperties>
</file>